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66" r:id="rId3"/>
    <p:sldId id="265" r:id="rId4"/>
    <p:sldId id="257" r:id="rId5"/>
    <p:sldId id="258" r:id="rId6"/>
    <p:sldId id="261" r:id="rId7"/>
    <p:sldId id="270" r:id="rId8"/>
    <p:sldId id="269" r:id="rId9"/>
    <p:sldId id="268" r:id="rId10"/>
    <p:sldId id="282" r:id="rId11"/>
    <p:sldId id="283" r:id="rId12"/>
    <p:sldId id="272" r:id="rId13"/>
    <p:sldId id="271" r:id="rId14"/>
    <p:sldId id="273" r:id="rId15"/>
    <p:sldId id="274" r:id="rId16"/>
    <p:sldId id="275" r:id="rId17"/>
    <p:sldId id="277" r:id="rId18"/>
    <p:sldId id="279" r:id="rId19"/>
    <p:sldId id="280" r:id="rId20"/>
    <p:sldId id="281" r:id="rId21"/>
    <p:sldId id="267" r:id="rId2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75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74" autoAdjust="0"/>
    <p:restoredTop sz="80784" autoAdjust="0"/>
  </p:normalViewPr>
  <p:slideViewPr>
    <p:cSldViewPr>
      <p:cViewPr varScale="1">
        <p:scale>
          <a:sx n="109" d="100"/>
          <a:sy n="109" d="100"/>
        </p:scale>
        <p:origin x="706" y="82"/>
      </p:cViewPr>
      <p:guideLst>
        <p:guide orient="horz" pos="1620"/>
        <p:guide pos="2880"/>
      </p:guideLst>
    </p:cSldViewPr>
  </p:slideViewPr>
  <p:notesTextViewPr>
    <p:cViewPr>
      <p:scale>
        <a:sx n="100" d="100"/>
        <a:sy n="100" d="100"/>
      </p:scale>
      <p:origin x="0" y="0"/>
    </p:cViewPr>
  </p:notesTextViewPr>
  <p:notesViewPr>
    <p:cSldViewPr>
      <p:cViewPr varScale="1">
        <p:scale>
          <a:sx n="52" d="100"/>
          <a:sy n="52" d="100"/>
        </p:scale>
        <p:origin x="-2892"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9037707-C9CD-4A33-ACC1-409B0997EF9A}" type="datetimeFigureOut">
              <a:rPr lang="en-US" smtClean="0"/>
              <a:pPr/>
              <a:t>6/15/2025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20458FA-E93A-475B-BD9B-C251BFD8CF3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20458FA-E93A-475B-BD9B-C251BFD8CF3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39549-17B5-2C31-5E78-85533DBC10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4D81E7-F503-0D8B-6D1D-0FE088CDA3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9AB8DE-8622-7709-60B3-8122C8715011}"/>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A0BCA06-109A-6824-D404-C10F856F438D}"/>
              </a:ext>
            </a:extLst>
          </p:cNvPr>
          <p:cNvSpPr>
            <a:spLocks noGrp="1"/>
          </p:cNvSpPr>
          <p:nvPr>
            <p:ph type="sldNum" sz="quarter" idx="5"/>
          </p:nvPr>
        </p:nvSpPr>
        <p:spPr/>
        <p:txBody>
          <a:bodyPr/>
          <a:lstStyle/>
          <a:p>
            <a:fld id="{120458FA-E93A-475B-BD9B-C251BFD8CF35}" type="slidenum">
              <a:rPr lang="en-US" smtClean="0"/>
              <a:pPr/>
              <a:t>16</a:t>
            </a:fld>
            <a:endParaRPr lang="en-US"/>
          </a:p>
        </p:txBody>
      </p:sp>
    </p:spTree>
    <p:extLst>
      <p:ext uri="{BB962C8B-B14F-4D97-AF65-F5344CB8AC3E}">
        <p14:creationId xmlns:p14="http://schemas.microsoft.com/office/powerpoint/2010/main" val="4248755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89259A-DCEE-251D-4B15-8A58DD1E4A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4BC57C-7068-835C-AD84-8B51C64F32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36DBC7-6885-E963-AC9F-156D8CA4F020}"/>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302D667-CBAD-8BF3-9F25-39CFA77A41FE}"/>
              </a:ext>
            </a:extLst>
          </p:cNvPr>
          <p:cNvSpPr>
            <a:spLocks noGrp="1"/>
          </p:cNvSpPr>
          <p:nvPr>
            <p:ph type="sldNum" sz="quarter" idx="5"/>
          </p:nvPr>
        </p:nvSpPr>
        <p:spPr/>
        <p:txBody>
          <a:bodyPr/>
          <a:lstStyle/>
          <a:p>
            <a:fld id="{120458FA-E93A-475B-BD9B-C251BFD8CF35}" type="slidenum">
              <a:rPr lang="en-US" smtClean="0"/>
              <a:pPr/>
              <a:t>17</a:t>
            </a:fld>
            <a:endParaRPr lang="en-US"/>
          </a:p>
        </p:txBody>
      </p:sp>
    </p:spTree>
    <p:extLst>
      <p:ext uri="{BB962C8B-B14F-4D97-AF65-F5344CB8AC3E}">
        <p14:creationId xmlns:p14="http://schemas.microsoft.com/office/powerpoint/2010/main" val="28612268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BCE579-174B-420D-2F7C-5468010304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4BEEDA-56E2-DE95-26C9-8A192B8CF6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AA4D0B-B558-F04B-B7E8-100A4E0B4DB6}"/>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6F1BEC5-DD66-87CB-73C4-3CAAE4D9ABAD}"/>
              </a:ext>
            </a:extLst>
          </p:cNvPr>
          <p:cNvSpPr>
            <a:spLocks noGrp="1"/>
          </p:cNvSpPr>
          <p:nvPr>
            <p:ph type="sldNum" sz="quarter" idx="5"/>
          </p:nvPr>
        </p:nvSpPr>
        <p:spPr/>
        <p:txBody>
          <a:bodyPr/>
          <a:lstStyle/>
          <a:p>
            <a:fld id="{120458FA-E93A-475B-BD9B-C251BFD8CF35}" type="slidenum">
              <a:rPr lang="en-US" smtClean="0"/>
              <a:pPr/>
              <a:t>18</a:t>
            </a:fld>
            <a:endParaRPr lang="en-US"/>
          </a:p>
        </p:txBody>
      </p:sp>
    </p:spTree>
    <p:extLst>
      <p:ext uri="{BB962C8B-B14F-4D97-AF65-F5344CB8AC3E}">
        <p14:creationId xmlns:p14="http://schemas.microsoft.com/office/powerpoint/2010/main" val="1494460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53109-EFC9-57DE-8C5D-AA9E2CC62E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54A624-10F1-25DD-28B5-FF4BBC35C4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7502C7-7B27-3DE0-A0D2-9A00FAA2072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244BB09-B11F-E0D5-32E4-F0B6D4260CFD}"/>
              </a:ext>
            </a:extLst>
          </p:cNvPr>
          <p:cNvSpPr>
            <a:spLocks noGrp="1"/>
          </p:cNvSpPr>
          <p:nvPr>
            <p:ph type="sldNum" sz="quarter" idx="5"/>
          </p:nvPr>
        </p:nvSpPr>
        <p:spPr/>
        <p:txBody>
          <a:bodyPr/>
          <a:lstStyle/>
          <a:p>
            <a:fld id="{120458FA-E93A-475B-BD9B-C251BFD8CF35}" type="slidenum">
              <a:rPr lang="en-US" smtClean="0"/>
              <a:pPr/>
              <a:t>19</a:t>
            </a:fld>
            <a:endParaRPr lang="en-US"/>
          </a:p>
        </p:txBody>
      </p:sp>
    </p:spTree>
    <p:extLst>
      <p:ext uri="{BB962C8B-B14F-4D97-AF65-F5344CB8AC3E}">
        <p14:creationId xmlns:p14="http://schemas.microsoft.com/office/powerpoint/2010/main" val="1408250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7705E6-5F7C-C6C0-C6C4-638F398A93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04FB17-9D55-56BA-D351-D037536C31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F4C7F0-C422-832D-6D98-0DEE66413B00}"/>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064463-C931-D317-6CE0-7E3B6ED24746}"/>
              </a:ext>
            </a:extLst>
          </p:cNvPr>
          <p:cNvSpPr>
            <a:spLocks noGrp="1"/>
          </p:cNvSpPr>
          <p:nvPr>
            <p:ph type="sldNum" sz="quarter" idx="5"/>
          </p:nvPr>
        </p:nvSpPr>
        <p:spPr/>
        <p:txBody>
          <a:bodyPr/>
          <a:lstStyle/>
          <a:p>
            <a:fld id="{120458FA-E93A-475B-BD9B-C251BFD8CF35}" type="slidenum">
              <a:rPr lang="en-US" smtClean="0"/>
              <a:pPr/>
              <a:t>20</a:t>
            </a:fld>
            <a:endParaRPr lang="en-US"/>
          </a:p>
        </p:txBody>
      </p:sp>
    </p:spTree>
    <p:extLst>
      <p:ext uri="{BB962C8B-B14F-4D97-AF65-F5344CB8AC3E}">
        <p14:creationId xmlns:p14="http://schemas.microsoft.com/office/powerpoint/2010/main" val="919982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20458FA-E93A-475B-BD9B-C251BFD8CF35}" type="slidenum">
              <a:rPr lang="en-US" smtClean="0"/>
              <a:pPr/>
              <a:t>6</a:t>
            </a:fld>
            <a:endParaRPr lang="en-US"/>
          </a:p>
        </p:txBody>
      </p:sp>
    </p:spTree>
    <p:extLst>
      <p:ext uri="{BB962C8B-B14F-4D97-AF65-F5344CB8AC3E}">
        <p14:creationId xmlns:p14="http://schemas.microsoft.com/office/powerpoint/2010/main" val="3488330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6C574-BF1F-EB87-8E28-E9ACAC4136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DB5ECC-53E4-8446-7B65-DDB99E44C4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A95AA1-34AE-C11A-9521-CFA58823069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290A0F6-B8F9-A94E-82AE-89D3C22EA555}"/>
              </a:ext>
            </a:extLst>
          </p:cNvPr>
          <p:cNvSpPr>
            <a:spLocks noGrp="1"/>
          </p:cNvSpPr>
          <p:nvPr>
            <p:ph type="sldNum" sz="quarter" idx="5"/>
          </p:nvPr>
        </p:nvSpPr>
        <p:spPr/>
        <p:txBody>
          <a:bodyPr/>
          <a:lstStyle/>
          <a:p>
            <a:fld id="{120458FA-E93A-475B-BD9B-C251BFD8CF35}" type="slidenum">
              <a:rPr lang="en-US" smtClean="0"/>
              <a:pPr/>
              <a:t>7</a:t>
            </a:fld>
            <a:endParaRPr lang="en-US"/>
          </a:p>
        </p:txBody>
      </p:sp>
    </p:spTree>
    <p:extLst>
      <p:ext uri="{BB962C8B-B14F-4D97-AF65-F5344CB8AC3E}">
        <p14:creationId xmlns:p14="http://schemas.microsoft.com/office/powerpoint/2010/main" val="3786292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9A675-5003-8EB9-3638-64ADAD57E0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9A61BD-588C-15A8-7699-7E4A8F6FB5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4C3F8F-F674-46FB-DD86-EC83E765924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FA0E7FA-9CDC-9B2E-EF7A-2758F5431144}"/>
              </a:ext>
            </a:extLst>
          </p:cNvPr>
          <p:cNvSpPr>
            <a:spLocks noGrp="1"/>
          </p:cNvSpPr>
          <p:nvPr>
            <p:ph type="sldNum" sz="quarter" idx="5"/>
          </p:nvPr>
        </p:nvSpPr>
        <p:spPr/>
        <p:txBody>
          <a:bodyPr/>
          <a:lstStyle/>
          <a:p>
            <a:fld id="{120458FA-E93A-475B-BD9B-C251BFD8CF35}" type="slidenum">
              <a:rPr lang="en-US" smtClean="0"/>
              <a:pPr/>
              <a:t>8</a:t>
            </a:fld>
            <a:endParaRPr lang="en-US"/>
          </a:p>
        </p:txBody>
      </p:sp>
    </p:spTree>
    <p:extLst>
      <p:ext uri="{BB962C8B-B14F-4D97-AF65-F5344CB8AC3E}">
        <p14:creationId xmlns:p14="http://schemas.microsoft.com/office/powerpoint/2010/main" val="954815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3C298-F465-717E-1A57-C7A54F23A1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1F5661-E582-E2AC-FF87-E8A09F9C0C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3BF551-184C-AAC8-FA10-4B62BAB6F93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FAD64D6D-6A66-518A-0BA7-491C5CCA269B}"/>
              </a:ext>
            </a:extLst>
          </p:cNvPr>
          <p:cNvSpPr>
            <a:spLocks noGrp="1"/>
          </p:cNvSpPr>
          <p:nvPr>
            <p:ph type="sldNum" sz="quarter" idx="5"/>
          </p:nvPr>
        </p:nvSpPr>
        <p:spPr/>
        <p:txBody>
          <a:bodyPr/>
          <a:lstStyle/>
          <a:p>
            <a:fld id="{120458FA-E93A-475B-BD9B-C251BFD8CF35}" type="slidenum">
              <a:rPr lang="en-US" smtClean="0"/>
              <a:pPr/>
              <a:t>9</a:t>
            </a:fld>
            <a:endParaRPr lang="en-US"/>
          </a:p>
        </p:txBody>
      </p:sp>
    </p:spTree>
    <p:extLst>
      <p:ext uri="{BB962C8B-B14F-4D97-AF65-F5344CB8AC3E}">
        <p14:creationId xmlns:p14="http://schemas.microsoft.com/office/powerpoint/2010/main" val="2358281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4A1DC-5A65-4DA7-6535-B25C918097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ED5CA2-3C7D-1032-347E-2529EF324A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8FB8D4-BEC6-F883-7B78-DEC0C18A20C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6AE94B5-1CFB-3B75-5AB8-95B4C62C8BC5}"/>
              </a:ext>
            </a:extLst>
          </p:cNvPr>
          <p:cNvSpPr>
            <a:spLocks noGrp="1"/>
          </p:cNvSpPr>
          <p:nvPr>
            <p:ph type="sldNum" sz="quarter" idx="5"/>
          </p:nvPr>
        </p:nvSpPr>
        <p:spPr/>
        <p:txBody>
          <a:bodyPr/>
          <a:lstStyle/>
          <a:p>
            <a:fld id="{120458FA-E93A-475B-BD9B-C251BFD8CF35}" type="slidenum">
              <a:rPr lang="en-US" smtClean="0"/>
              <a:pPr/>
              <a:t>12</a:t>
            </a:fld>
            <a:endParaRPr lang="en-US"/>
          </a:p>
        </p:txBody>
      </p:sp>
    </p:spTree>
    <p:extLst>
      <p:ext uri="{BB962C8B-B14F-4D97-AF65-F5344CB8AC3E}">
        <p14:creationId xmlns:p14="http://schemas.microsoft.com/office/powerpoint/2010/main" val="3847020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3AE8B-2532-5177-C0EC-6D624F0673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E39DBF-B9B1-E1F0-006D-AE605375F8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F399BB-0869-8D4D-58F2-F13430F7438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EBACFF6-1353-B68E-A575-65CE5DB53D8F}"/>
              </a:ext>
            </a:extLst>
          </p:cNvPr>
          <p:cNvSpPr>
            <a:spLocks noGrp="1"/>
          </p:cNvSpPr>
          <p:nvPr>
            <p:ph type="sldNum" sz="quarter" idx="5"/>
          </p:nvPr>
        </p:nvSpPr>
        <p:spPr/>
        <p:txBody>
          <a:bodyPr/>
          <a:lstStyle/>
          <a:p>
            <a:fld id="{120458FA-E93A-475B-BD9B-C251BFD8CF35}" type="slidenum">
              <a:rPr lang="en-US" smtClean="0"/>
              <a:pPr/>
              <a:t>13</a:t>
            </a:fld>
            <a:endParaRPr lang="en-US"/>
          </a:p>
        </p:txBody>
      </p:sp>
    </p:spTree>
    <p:extLst>
      <p:ext uri="{BB962C8B-B14F-4D97-AF65-F5344CB8AC3E}">
        <p14:creationId xmlns:p14="http://schemas.microsoft.com/office/powerpoint/2010/main" val="2776606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9CBDD-A74C-9676-A452-430F8C537E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EAC464-917D-0AE5-B3E7-DB8F3F4196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7F4578-7F48-4CC8-526C-0CCEA443F895}"/>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215AEBF-E518-71D1-9EF6-B23B100B4080}"/>
              </a:ext>
            </a:extLst>
          </p:cNvPr>
          <p:cNvSpPr>
            <a:spLocks noGrp="1"/>
          </p:cNvSpPr>
          <p:nvPr>
            <p:ph type="sldNum" sz="quarter" idx="5"/>
          </p:nvPr>
        </p:nvSpPr>
        <p:spPr/>
        <p:txBody>
          <a:bodyPr/>
          <a:lstStyle/>
          <a:p>
            <a:fld id="{120458FA-E93A-475B-BD9B-C251BFD8CF35}" type="slidenum">
              <a:rPr lang="en-US" smtClean="0"/>
              <a:pPr/>
              <a:t>14</a:t>
            </a:fld>
            <a:endParaRPr lang="en-US"/>
          </a:p>
        </p:txBody>
      </p:sp>
    </p:spTree>
    <p:extLst>
      <p:ext uri="{BB962C8B-B14F-4D97-AF65-F5344CB8AC3E}">
        <p14:creationId xmlns:p14="http://schemas.microsoft.com/office/powerpoint/2010/main" val="1589005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3DEBCD-A6F1-FFF2-36BA-E317D2D656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CE7391-600F-9531-615C-18A20A5992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1945B5-DCE4-291E-4ED7-D11FA489E57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4CB0712-8E73-DF79-9D97-2485C380781A}"/>
              </a:ext>
            </a:extLst>
          </p:cNvPr>
          <p:cNvSpPr>
            <a:spLocks noGrp="1"/>
          </p:cNvSpPr>
          <p:nvPr>
            <p:ph type="sldNum" sz="quarter" idx="5"/>
          </p:nvPr>
        </p:nvSpPr>
        <p:spPr/>
        <p:txBody>
          <a:bodyPr/>
          <a:lstStyle/>
          <a:p>
            <a:fld id="{120458FA-E93A-475B-BD9B-C251BFD8CF35}" type="slidenum">
              <a:rPr lang="en-US" smtClean="0"/>
              <a:pPr/>
              <a:t>15</a:t>
            </a:fld>
            <a:endParaRPr lang="en-US"/>
          </a:p>
        </p:txBody>
      </p:sp>
    </p:spTree>
    <p:extLst>
      <p:ext uri="{BB962C8B-B14F-4D97-AF65-F5344CB8AC3E}">
        <p14:creationId xmlns:p14="http://schemas.microsoft.com/office/powerpoint/2010/main" val="19251459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5F1276F-7468-47BF-8270-6010F26F3FE8}" type="datetime1">
              <a:rPr lang="en-US" smtClean="0"/>
              <a:t>6/15/2025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059697-B37D-43E8-AF36-9EEF9FC1981B}" type="slidenum">
              <a:rPr lang="en-US" smtClean="0"/>
              <a:pPr/>
              <a:t>‹#›</a:t>
            </a:fld>
            <a:endParaRPr lang="en-US" dirty="0"/>
          </a:p>
        </p:txBody>
      </p:sp>
      <p:pic>
        <p:nvPicPr>
          <p:cNvPr id="7" name="Picture 1" descr="https://www.daitm.org.in/wp-content/uploads/2018/03/logo.png"/>
          <p:cNvPicPr>
            <a:picLocks noChangeAspect="1" noChangeArrowheads="1"/>
          </p:cNvPicPr>
          <p:nvPr userDrawn="1"/>
        </p:nvPicPr>
        <p:blipFill>
          <a:blip r:embed="rId2" cstate="print"/>
          <a:srcRect/>
          <a:stretch>
            <a:fillRect/>
          </a:stretch>
        </p:blipFill>
        <p:spPr bwMode="auto">
          <a:xfrm>
            <a:off x="6934201" y="57150"/>
            <a:ext cx="2161595" cy="400050"/>
          </a:xfrm>
          <a:prstGeom prst="rect">
            <a:avLst/>
          </a:prstGeom>
          <a:noFill/>
          <a:ln w="9525">
            <a:noFill/>
            <a:miter lim="800000"/>
            <a:headEnd/>
            <a:tailEnd/>
          </a:ln>
        </p:spPr>
      </p:pic>
      <p:cxnSp>
        <p:nvCxnSpPr>
          <p:cNvPr id="9" name="Straight Connector 8"/>
          <p:cNvCxnSpPr/>
          <p:nvPr userDrawn="1"/>
        </p:nvCxnSpPr>
        <p:spPr>
          <a:xfrm>
            <a:off x="0" y="513159"/>
            <a:ext cx="9144000" cy="1191"/>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D45991-D376-4BD4-861F-BCD376FEFA1B}" type="datetime1">
              <a:rPr lang="en-US" smtClean="0"/>
              <a:t>6/15/2025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059697-B37D-43E8-AF36-9EEF9FC1981B}" type="slidenum">
              <a:rPr lang="en-US" smtClean="0"/>
              <a:pPr/>
              <a:t>‹#›</a:t>
            </a:fld>
            <a:endParaRPr lang="en-US"/>
          </a:p>
        </p:txBody>
      </p:sp>
      <p:pic>
        <p:nvPicPr>
          <p:cNvPr id="7" name="Picture 1" descr="https://www.daitm.org.in/wp-content/uploads/2018/03/logo.png"/>
          <p:cNvPicPr>
            <a:picLocks noChangeAspect="1" noChangeArrowheads="1"/>
          </p:cNvPicPr>
          <p:nvPr userDrawn="1"/>
        </p:nvPicPr>
        <p:blipFill>
          <a:blip r:embed="rId2" cstate="print"/>
          <a:srcRect/>
          <a:stretch>
            <a:fillRect/>
          </a:stretch>
        </p:blipFill>
        <p:spPr bwMode="auto">
          <a:xfrm>
            <a:off x="6934201" y="57150"/>
            <a:ext cx="2161595" cy="400050"/>
          </a:xfrm>
          <a:prstGeom prst="rect">
            <a:avLst/>
          </a:prstGeom>
          <a:noFill/>
          <a:ln w="9525">
            <a:noFill/>
            <a:miter lim="800000"/>
            <a:headEnd/>
            <a:tailEnd/>
          </a:ln>
        </p:spPr>
      </p:pic>
      <p:cxnSp>
        <p:nvCxnSpPr>
          <p:cNvPr id="8" name="Straight Connector 7"/>
          <p:cNvCxnSpPr/>
          <p:nvPr userDrawn="1"/>
        </p:nvCxnSpPr>
        <p:spPr>
          <a:xfrm>
            <a:off x="0" y="513159"/>
            <a:ext cx="9144000" cy="1191"/>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C09648-ED4E-4B72-86FD-A7818D195C83}" type="datetime1">
              <a:rPr lang="en-US" smtClean="0"/>
              <a:t>6/15/2025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059697-B37D-43E8-AF36-9EEF9FC1981B}" type="slidenum">
              <a:rPr lang="en-US" smtClean="0"/>
              <a:pPr/>
              <a:t>‹#›</a:t>
            </a:fld>
            <a:endParaRPr lang="en-US"/>
          </a:p>
        </p:txBody>
      </p:sp>
      <p:pic>
        <p:nvPicPr>
          <p:cNvPr id="7" name="Picture 1" descr="https://www.daitm.org.in/wp-content/uploads/2018/03/logo.png"/>
          <p:cNvPicPr>
            <a:picLocks noChangeAspect="1" noChangeArrowheads="1"/>
          </p:cNvPicPr>
          <p:nvPr userDrawn="1"/>
        </p:nvPicPr>
        <p:blipFill>
          <a:blip r:embed="rId2" cstate="print"/>
          <a:srcRect/>
          <a:stretch>
            <a:fillRect/>
          </a:stretch>
        </p:blipFill>
        <p:spPr bwMode="auto">
          <a:xfrm>
            <a:off x="6934201" y="57150"/>
            <a:ext cx="2161595" cy="400050"/>
          </a:xfrm>
          <a:prstGeom prst="rect">
            <a:avLst/>
          </a:prstGeom>
          <a:noFill/>
          <a:ln w="9525">
            <a:noFill/>
            <a:miter lim="800000"/>
            <a:headEnd/>
            <a:tailEnd/>
          </a:ln>
        </p:spPr>
      </p:pic>
      <p:cxnSp>
        <p:nvCxnSpPr>
          <p:cNvPr id="8" name="Straight Connector 7"/>
          <p:cNvCxnSpPr/>
          <p:nvPr userDrawn="1"/>
        </p:nvCxnSpPr>
        <p:spPr>
          <a:xfrm>
            <a:off x="0" y="513159"/>
            <a:ext cx="9144000" cy="1191"/>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F9ED7BC-546F-4604-AAA4-F557EC4E54A3}" type="datetime1">
              <a:rPr lang="en-US" smtClean="0"/>
              <a:t>6/15/2025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059697-B37D-43E8-AF36-9EEF9FC1981B}" type="slidenum">
              <a:rPr lang="en-US" smtClean="0"/>
              <a:pPr/>
              <a:t>‹#›</a:t>
            </a:fld>
            <a:endParaRPr lang="en-US"/>
          </a:p>
        </p:txBody>
      </p:sp>
      <p:pic>
        <p:nvPicPr>
          <p:cNvPr id="7" name="Picture 1" descr="https://www.daitm.org.in/wp-content/uploads/2018/03/logo.png"/>
          <p:cNvPicPr>
            <a:picLocks noChangeAspect="1" noChangeArrowheads="1"/>
          </p:cNvPicPr>
          <p:nvPr userDrawn="1"/>
        </p:nvPicPr>
        <p:blipFill>
          <a:blip r:embed="rId2" cstate="print"/>
          <a:srcRect/>
          <a:stretch>
            <a:fillRect/>
          </a:stretch>
        </p:blipFill>
        <p:spPr bwMode="auto">
          <a:xfrm>
            <a:off x="6934201" y="57150"/>
            <a:ext cx="2161595" cy="400050"/>
          </a:xfrm>
          <a:prstGeom prst="rect">
            <a:avLst/>
          </a:prstGeom>
          <a:noFill/>
          <a:ln w="9525">
            <a:noFill/>
            <a:miter lim="800000"/>
            <a:headEnd/>
            <a:tailEnd/>
          </a:ln>
        </p:spPr>
      </p:pic>
      <p:cxnSp>
        <p:nvCxnSpPr>
          <p:cNvPr id="8" name="Straight Connector 7"/>
          <p:cNvCxnSpPr/>
          <p:nvPr userDrawn="1"/>
        </p:nvCxnSpPr>
        <p:spPr>
          <a:xfrm>
            <a:off x="0" y="513159"/>
            <a:ext cx="9144000" cy="1191"/>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361E51-1536-4C38-BB1D-32D20856F7F8}" type="datetime1">
              <a:rPr lang="en-US" smtClean="0"/>
              <a:t>6/15/2025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059697-B37D-43E8-AF36-9EEF9FC1981B}" type="slidenum">
              <a:rPr lang="en-US" smtClean="0"/>
              <a:pPr/>
              <a:t>‹#›</a:t>
            </a:fld>
            <a:endParaRPr lang="en-US"/>
          </a:p>
        </p:txBody>
      </p:sp>
      <p:pic>
        <p:nvPicPr>
          <p:cNvPr id="7" name="Picture 1" descr="https://www.daitm.org.in/wp-content/uploads/2018/03/logo.png"/>
          <p:cNvPicPr>
            <a:picLocks noChangeAspect="1" noChangeArrowheads="1"/>
          </p:cNvPicPr>
          <p:nvPr userDrawn="1"/>
        </p:nvPicPr>
        <p:blipFill>
          <a:blip r:embed="rId2" cstate="print"/>
          <a:srcRect/>
          <a:stretch>
            <a:fillRect/>
          </a:stretch>
        </p:blipFill>
        <p:spPr bwMode="auto">
          <a:xfrm>
            <a:off x="6934201" y="57150"/>
            <a:ext cx="2161595" cy="400050"/>
          </a:xfrm>
          <a:prstGeom prst="rect">
            <a:avLst/>
          </a:prstGeom>
          <a:noFill/>
          <a:ln w="9525">
            <a:noFill/>
            <a:miter lim="800000"/>
            <a:headEnd/>
            <a:tailEnd/>
          </a:ln>
        </p:spPr>
      </p:pic>
      <p:cxnSp>
        <p:nvCxnSpPr>
          <p:cNvPr id="8" name="Straight Connector 7"/>
          <p:cNvCxnSpPr/>
          <p:nvPr userDrawn="1"/>
        </p:nvCxnSpPr>
        <p:spPr>
          <a:xfrm>
            <a:off x="0" y="513159"/>
            <a:ext cx="9144000" cy="1191"/>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96E820E-B843-41D0-A234-F54ED1D88B6E}" type="datetime1">
              <a:rPr lang="en-US" smtClean="0"/>
              <a:t>6/15/2025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059697-B37D-43E8-AF36-9EEF9FC1981B}" type="slidenum">
              <a:rPr lang="en-US" smtClean="0"/>
              <a:pPr/>
              <a:t>‹#›</a:t>
            </a:fld>
            <a:endParaRPr lang="en-US"/>
          </a:p>
        </p:txBody>
      </p:sp>
      <p:pic>
        <p:nvPicPr>
          <p:cNvPr id="8" name="Picture 1" descr="https://www.daitm.org.in/wp-content/uploads/2018/03/logo.png"/>
          <p:cNvPicPr>
            <a:picLocks noChangeAspect="1" noChangeArrowheads="1"/>
          </p:cNvPicPr>
          <p:nvPr userDrawn="1"/>
        </p:nvPicPr>
        <p:blipFill>
          <a:blip r:embed="rId2" cstate="print"/>
          <a:srcRect/>
          <a:stretch>
            <a:fillRect/>
          </a:stretch>
        </p:blipFill>
        <p:spPr bwMode="auto">
          <a:xfrm>
            <a:off x="6934201" y="57150"/>
            <a:ext cx="2161595" cy="400050"/>
          </a:xfrm>
          <a:prstGeom prst="rect">
            <a:avLst/>
          </a:prstGeom>
          <a:noFill/>
          <a:ln w="9525">
            <a:noFill/>
            <a:miter lim="800000"/>
            <a:headEnd/>
            <a:tailEnd/>
          </a:ln>
        </p:spPr>
      </p:pic>
      <p:cxnSp>
        <p:nvCxnSpPr>
          <p:cNvPr id="9" name="Straight Connector 8"/>
          <p:cNvCxnSpPr/>
          <p:nvPr userDrawn="1"/>
        </p:nvCxnSpPr>
        <p:spPr>
          <a:xfrm>
            <a:off x="0" y="513159"/>
            <a:ext cx="9144000" cy="1191"/>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0C78B65-7821-4EFB-85BB-C289F7F530A8}" type="datetime1">
              <a:rPr lang="en-US" smtClean="0"/>
              <a:t>6/15/2025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3059697-B37D-43E8-AF36-9EEF9FC1981B}" type="slidenum">
              <a:rPr lang="en-US" smtClean="0"/>
              <a:pPr/>
              <a:t>‹#›</a:t>
            </a:fld>
            <a:endParaRPr lang="en-US"/>
          </a:p>
        </p:txBody>
      </p:sp>
      <p:pic>
        <p:nvPicPr>
          <p:cNvPr id="10" name="Picture 1" descr="https://www.daitm.org.in/wp-content/uploads/2018/03/logo.png"/>
          <p:cNvPicPr>
            <a:picLocks noChangeAspect="1" noChangeArrowheads="1"/>
          </p:cNvPicPr>
          <p:nvPr userDrawn="1"/>
        </p:nvPicPr>
        <p:blipFill>
          <a:blip r:embed="rId2" cstate="print"/>
          <a:srcRect/>
          <a:stretch>
            <a:fillRect/>
          </a:stretch>
        </p:blipFill>
        <p:spPr bwMode="auto">
          <a:xfrm>
            <a:off x="6934201" y="57150"/>
            <a:ext cx="2161595" cy="400050"/>
          </a:xfrm>
          <a:prstGeom prst="rect">
            <a:avLst/>
          </a:prstGeom>
          <a:noFill/>
          <a:ln w="9525">
            <a:noFill/>
            <a:miter lim="800000"/>
            <a:headEnd/>
            <a:tailEnd/>
          </a:ln>
        </p:spPr>
      </p:pic>
      <p:cxnSp>
        <p:nvCxnSpPr>
          <p:cNvPr id="11" name="Straight Connector 10"/>
          <p:cNvCxnSpPr/>
          <p:nvPr userDrawn="1"/>
        </p:nvCxnSpPr>
        <p:spPr>
          <a:xfrm>
            <a:off x="0" y="513159"/>
            <a:ext cx="9144000" cy="1191"/>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910B9FD-9A51-4EA5-85A9-5D74B3453272}" type="datetime1">
              <a:rPr lang="en-US" smtClean="0"/>
              <a:t>6/15/2025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3059697-B37D-43E8-AF36-9EEF9FC1981B}" type="slidenum">
              <a:rPr lang="en-US" smtClean="0"/>
              <a:pPr/>
              <a:t>‹#›</a:t>
            </a:fld>
            <a:endParaRPr lang="en-US"/>
          </a:p>
        </p:txBody>
      </p:sp>
      <p:pic>
        <p:nvPicPr>
          <p:cNvPr id="6" name="Picture 1" descr="https://www.daitm.org.in/wp-content/uploads/2018/03/logo.png"/>
          <p:cNvPicPr>
            <a:picLocks noChangeAspect="1" noChangeArrowheads="1"/>
          </p:cNvPicPr>
          <p:nvPr userDrawn="1"/>
        </p:nvPicPr>
        <p:blipFill>
          <a:blip r:embed="rId2" cstate="print"/>
          <a:srcRect/>
          <a:stretch>
            <a:fillRect/>
          </a:stretch>
        </p:blipFill>
        <p:spPr bwMode="auto">
          <a:xfrm>
            <a:off x="6934201" y="57150"/>
            <a:ext cx="2161595" cy="400050"/>
          </a:xfrm>
          <a:prstGeom prst="rect">
            <a:avLst/>
          </a:prstGeom>
          <a:noFill/>
          <a:ln w="9525">
            <a:noFill/>
            <a:miter lim="800000"/>
            <a:headEnd/>
            <a:tailEnd/>
          </a:ln>
        </p:spPr>
      </p:pic>
      <p:cxnSp>
        <p:nvCxnSpPr>
          <p:cNvPr id="7" name="Straight Connector 6"/>
          <p:cNvCxnSpPr/>
          <p:nvPr userDrawn="1"/>
        </p:nvCxnSpPr>
        <p:spPr>
          <a:xfrm>
            <a:off x="0" y="513159"/>
            <a:ext cx="9144000" cy="1191"/>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AE47CA-60C8-4BD5-AA24-FA727C4284CB}" type="datetime1">
              <a:rPr lang="en-US" smtClean="0"/>
              <a:t>6/15/2025</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3059697-B37D-43E8-AF36-9EEF9FC1981B}" type="slidenum">
              <a:rPr lang="en-US" smtClean="0"/>
              <a:pPr/>
              <a:t>‹#›</a:t>
            </a:fld>
            <a:endParaRPr lang="en-US"/>
          </a:p>
        </p:txBody>
      </p:sp>
      <p:pic>
        <p:nvPicPr>
          <p:cNvPr id="5" name="Picture 1" descr="https://www.daitm.org.in/wp-content/uploads/2018/03/logo.png"/>
          <p:cNvPicPr>
            <a:picLocks noChangeAspect="1" noChangeArrowheads="1"/>
          </p:cNvPicPr>
          <p:nvPr userDrawn="1"/>
        </p:nvPicPr>
        <p:blipFill>
          <a:blip r:embed="rId2" cstate="print"/>
          <a:srcRect/>
          <a:stretch>
            <a:fillRect/>
          </a:stretch>
        </p:blipFill>
        <p:spPr bwMode="auto">
          <a:xfrm>
            <a:off x="6934201" y="57150"/>
            <a:ext cx="2161595" cy="400050"/>
          </a:xfrm>
          <a:prstGeom prst="rect">
            <a:avLst/>
          </a:prstGeom>
          <a:noFill/>
          <a:ln w="9525">
            <a:noFill/>
            <a:miter lim="800000"/>
            <a:headEnd/>
            <a:tailEnd/>
          </a:ln>
        </p:spPr>
      </p:pic>
      <p:cxnSp>
        <p:nvCxnSpPr>
          <p:cNvPr id="6" name="Straight Connector 5"/>
          <p:cNvCxnSpPr/>
          <p:nvPr userDrawn="1"/>
        </p:nvCxnSpPr>
        <p:spPr>
          <a:xfrm>
            <a:off x="0" y="513159"/>
            <a:ext cx="9144000" cy="1191"/>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6D152E-C737-4985-94F8-EE900B453998}" type="datetime1">
              <a:rPr lang="en-US" smtClean="0"/>
              <a:t>6/15/2025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059697-B37D-43E8-AF36-9EEF9FC1981B}" type="slidenum">
              <a:rPr lang="en-US" smtClean="0"/>
              <a:pPr/>
              <a:t>‹#›</a:t>
            </a:fld>
            <a:endParaRPr lang="en-US"/>
          </a:p>
        </p:txBody>
      </p:sp>
      <p:pic>
        <p:nvPicPr>
          <p:cNvPr id="8" name="Picture 1" descr="https://www.daitm.org.in/wp-content/uploads/2018/03/logo.png"/>
          <p:cNvPicPr>
            <a:picLocks noChangeAspect="1" noChangeArrowheads="1"/>
          </p:cNvPicPr>
          <p:nvPr userDrawn="1"/>
        </p:nvPicPr>
        <p:blipFill>
          <a:blip r:embed="rId2" cstate="print"/>
          <a:srcRect/>
          <a:stretch>
            <a:fillRect/>
          </a:stretch>
        </p:blipFill>
        <p:spPr bwMode="auto">
          <a:xfrm>
            <a:off x="6934201" y="57150"/>
            <a:ext cx="2161595" cy="400050"/>
          </a:xfrm>
          <a:prstGeom prst="rect">
            <a:avLst/>
          </a:prstGeom>
          <a:noFill/>
          <a:ln w="9525">
            <a:noFill/>
            <a:miter lim="800000"/>
            <a:headEnd/>
            <a:tailEnd/>
          </a:ln>
        </p:spPr>
      </p:pic>
      <p:cxnSp>
        <p:nvCxnSpPr>
          <p:cNvPr id="9" name="Straight Connector 8"/>
          <p:cNvCxnSpPr/>
          <p:nvPr userDrawn="1"/>
        </p:nvCxnSpPr>
        <p:spPr>
          <a:xfrm>
            <a:off x="0" y="513159"/>
            <a:ext cx="9144000" cy="1191"/>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F2D7D32-46CD-4714-ABD9-E055F28C491E}" type="datetime1">
              <a:rPr lang="en-US" smtClean="0"/>
              <a:t>6/15/2025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059697-B37D-43E8-AF36-9EEF9FC1981B}" type="slidenum">
              <a:rPr lang="en-US" smtClean="0"/>
              <a:pPr/>
              <a:t>‹#›</a:t>
            </a:fld>
            <a:endParaRPr lang="en-US"/>
          </a:p>
        </p:txBody>
      </p:sp>
      <p:pic>
        <p:nvPicPr>
          <p:cNvPr id="8" name="Picture 1" descr="https://www.daitm.org.in/wp-content/uploads/2018/03/logo.png"/>
          <p:cNvPicPr>
            <a:picLocks noChangeAspect="1" noChangeArrowheads="1"/>
          </p:cNvPicPr>
          <p:nvPr userDrawn="1"/>
        </p:nvPicPr>
        <p:blipFill>
          <a:blip r:embed="rId2" cstate="print"/>
          <a:srcRect/>
          <a:stretch>
            <a:fillRect/>
          </a:stretch>
        </p:blipFill>
        <p:spPr bwMode="auto">
          <a:xfrm>
            <a:off x="6934201" y="57150"/>
            <a:ext cx="2161595" cy="400050"/>
          </a:xfrm>
          <a:prstGeom prst="rect">
            <a:avLst/>
          </a:prstGeom>
          <a:noFill/>
          <a:ln w="9525">
            <a:noFill/>
            <a:miter lim="800000"/>
            <a:headEnd/>
            <a:tailEnd/>
          </a:ln>
        </p:spPr>
      </p:pic>
      <p:cxnSp>
        <p:nvCxnSpPr>
          <p:cNvPr id="9" name="Straight Connector 8"/>
          <p:cNvCxnSpPr/>
          <p:nvPr userDrawn="1"/>
        </p:nvCxnSpPr>
        <p:spPr>
          <a:xfrm>
            <a:off x="0" y="513159"/>
            <a:ext cx="9144000" cy="1191"/>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D359FA08-9F96-4CA7-8522-4BD60FC92135}" type="datetime1">
              <a:rPr lang="en-US" smtClean="0"/>
              <a:t>6/15/2025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3059697-B37D-43E8-AF36-9EEF9FC1981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608304167"/>
              </p:ext>
            </p:extLst>
          </p:nvPr>
        </p:nvGraphicFramePr>
        <p:xfrm>
          <a:off x="685800" y="1047750"/>
          <a:ext cx="8001000" cy="3428999"/>
        </p:xfrm>
        <a:graphic>
          <a:graphicData uri="http://schemas.openxmlformats.org/drawingml/2006/table">
            <a:tbl>
              <a:tblPr firstRow="1" bandRow="1">
                <a:tableStyleId>{5C22544A-7EE6-4342-B048-85BDC9FD1C3A}</a:tableStyleId>
              </a:tblPr>
              <a:tblGrid>
                <a:gridCol w="8001000">
                  <a:extLst>
                    <a:ext uri="{9D8B030D-6E8A-4147-A177-3AD203B41FA5}">
                      <a16:colId xmlns:a16="http://schemas.microsoft.com/office/drawing/2014/main" val="20000"/>
                    </a:ext>
                  </a:extLst>
                </a:gridCol>
              </a:tblGrid>
              <a:tr h="489857">
                <a:tc>
                  <a:txBody>
                    <a:bodyPr/>
                    <a:lstStyle/>
                    <a:p>
                      <a:pPr algn="ctr"/>
                      <a:r>
                        <a:rPr lang="en-US" sz="2000" dirty="0">
                          <a:latin typeface="Times New Roman" panose="02020603050405020304" pitchFamily="18" charset="0"/>
                          <a:cs typeface="Times New Roman" panose="02020603050405020304" pitchFamily="18" charset="0"/>
                        </a:rPr>
                        <a:t>BCA 2022-2025 Batch </a:t>
                      </a:r>
                    </a:p>
                  </a:txBody>
                  <a:tcPr marT="34290" marB="34290"/>
                </a:tc>
                <a:extLst>
                  <a:ext uri="{0D108BD9-81ED-4DB2-BD59-A6C34878D82A}">
                    <a16:rowId xmlns:a16="http://schemas.microsoft.com/office/drawing/2014/main" val="10000"/>
                  </a:ext>
                </a:extLst>
              </a:tr>
              <a:tr h="489857">
                <a:tc>
                  <a:txBody>
                    <a:bodyPr/>
                    <a:lstStyle/>
                    <a:p>
                      <a:r>
                        <a:rPr lang="en-US" sz="1600" b="1" dirty="0">
                          <a:latin typeface="Times New Roman" panose="02020603050405020304" pitchFamily="18" charset="0"/>
                          <a:cs typeface="Times New Roman" panose="02020603050405020304" pitchFamily="18" charset="0"/>
                        </a:rPr>
                        <a:t>Project</a:t>
                      </a:r>
                      <a:r>
                        <a:rPr lang="en-US" sz="1600" b="1" baseline="0" dirty="0">
                          <a:latin typeface="Times New Roman" panose="02020603050405020304" pitchFamily="18" charset="0"/>
                          <a:cs typeface="Times New Roman" panose="02020603050405020304" pitchFamily="18" charset="0"/>
                        </a:rPr>
                        <a:t> Topic: </a:t>
                      </a:r>
                      <a:r>
                        <a:rPr lang="en-US" sz="1600" b="1" baseline="0" dirty="0">
                          <a:solidFill>
                            <a:schemeClr val="tx2"/>
                          </a:solidFill>
                          <a:latin typeface="Times New Roman" panose="02020603050405020304" pitchFamily="18" charset="0"/>
                          <a:cs typeface="Times New Roman" panose="02020603050405020304" pitchFamily="18" charset="0"/>
                        </a:rPr>
                        <a:t>FoodSphere: Food Ordering Web-Application</a:t>
                      </a:r>
                      <a:endParaRPr lang="en-US" sz="2000" b="1" dirty="0">
                        <a:solidFill>
                          <a:schemeClr val="tx2"/>
                        </a:solidFill>
                        <a:latin typeface="Times New Roman" panose="02020603050405020304" pitchFamily="18" charset="0"/>
                        <a:cs typeface="Times New Roman" panose="02020603050405020304" pitchFamily="18" charset="0"/>
                      </a:endParaRPr>
                    </a:p>
                  </a:txBody>
                  <a:tcPr marT="34290" marB="34290"/>
                </a:tc>
                <a:extLst>
                  <a:ext uri="{0D108BD9-81ED-4DB2-BD59-A6C34878D82A}">
                    <a16:rowId xmlns:a16="http://schemas.microsoft.com/office/drawing/2014/main" val="10001"/>
                  </a:ext>
                </a:extLst>
              </a:tr>
              <a:tr h="489857">
                <a:tc>
                  <a:txBody>
                    <a:bodyPr/>
                    <a:lstStyle/>
                    <a:p>
                      <a:r>
                        <a:rPr lang="en-US" sz="1600" b="1" dirty="0">
                          <a:latin typeface="Times New Roman" panose="02020603050405020304" pitchFamily="18" charset="0"/>
                          <a:cs typeface="Times New Roman" panose="02020603050405020304" pitchFamily="18" charset="0"/>
                        </a:rPr>
                        <a:t>College</a:t>
                      </a:r>
                      <a:r>
                        <a:rPr lang="en-US" sz="1600" b="1" baseline="0" dirty="0">
                          <a:latin typeface="Times New Roman" panose="02020603050405020304" pitchFamily="18" charset="0"/>
                          <a:cs typeface="Times New Roman" panose="02020603050405020304" pitchFamily="18" charset="0"/>
                        </a:rPr>
                        <a:t> Name</a:t>
                      </a:r>
                      <a:r>
                        <a:rPr lang="en-US" sz="1400" b="1" baseline="0" dirty="0">
                          <a:latin typeface="Times New Roman" panose="02020603050405020304" pitchFamily="18" charset="0"/>
                          <a:cs typeface="Times New Roman" panose="02020603050405020304" pitchFamily="18" charset="0"/>
                        </a:rPr>
                        <a:t>: </a:t>
                      </a:r>
                      <a:r>
                        <a:rPr lang="en-US" sz="1400" b="1" kern="1200" cap="all" dirty="0">
                          <a:solidFill>
                            <a:schemeClr val="tx2"/>
                          </a:solidFill>
                          <a:latin typeface="Times New Roman" panose="02020603050405020304" pitchFamily="18" charset="0"/>
                          <a:ea typeface="+mn-ea"/>
                          <a:cs typeface="Times New Roman" panose="02020603050405020304" pitchFamily="18" charset="0"/>
                        </a:rPr>
                        <a:t>Dinabandhu Andrews Institute of Technology &amp; Management</a:t>
                      </a:r>
                      <a:endParaRPr lang="en-US" sz="1400" b="1" dirty="0">
                        <a:solidFill>
                          <a:schemeClr val="tx2"/>
                        </a:solidFill>
                        <a:latin typeface="Times New Roman" panose="02020603050405020304" pitchFamily="18" charset="0"/>
                        <a:cs typeface="Times New Roman" panose="02020603050405020304" pitchFamily="18" charset="0"/>
                      </a:endParaRPr>
                    </a:p>
                  </a:txBody>
                  <a:tcPr marT="34290" marB="34290"/>
                </a:tc>
                <a:extLst>
                  <a:ext uri="{0D108BD9-81ED-4DB2-BD59-A6C34878D82A}">
                    <a16:rowId xmlns:a16="http://schemas.microsoft.com/office/drawing/2014/main" val="10002"/>
                  </a:ext>
                </a:extLst>
              </a:tr>
              <a:tr h="489857">
                <a:tc>
                  <a:txBody>
                    <a:bodyPr/>
                    <a:lstStyle/>
                    <a:p>
                      <a:r>
                        <a:rPr lang="en-US" sz="1600" b="1" dirty="0">
                          <a:latin typeface="Times New Roman" panose="02020603050405020304" pitchFamily="18" charset="0"/>
                          <a:cs typeface="Times New Roman" panose="02020603050405020304" pitchFamily="18" charset="0"/>
                        </a:rPr>
                        <a:t>Paper Name: </a:t>
                      </a:r>
                      <a:r>
                        <a:rPr lang="en-IN" sz="1600" b="1" dirty="0">
                          <a:latin typeface="Times New Roman" panose="02020603050405020304" pitchFamily="18" charset="0"/>
                          <a:cs typeface="Times New Roman" panose="02020603050405020304" pitchFamily="18" charset="0"/>
                        </a:rPr>
                        <a:t>Major Project &amp; Grand Viva</a:t>
                      </a:r>
                      <a:endParaRPr lang="en-US" sz="1400" b="1" dirty="0">
                        <a:latin typeface="Times New Roman" panose="02020603050405020304" pitchFamily="18" charset="0"/>
                        <a:cs typeface="Times New Roman" panose="02020603050405020304" pitchFamily="18" charset="0"/>
                      </a:endParaRPr>
                    </a:p>
                  </a:txBody>
                  <a:tcPr marT="34290" marB="34290"/>
                </a:tc>
                <a:extLst>
                  <a:ext uri="{0D108BD9-81ED-4DB2-BD59-A6C34878D82A}">
                    <a16:rowId xmlns:a16="http://schemas.microsoft.com/office/drawing/2014/main" val="10003"/>
                  </a:ext>
                </a:extLst>
              </a:tr>
              <a:tr h="489857">
                <a:tc>
                  <a:txBody>
                    <a:bodyPr/>
                    <a:lstStyle/>
                    <a:p>
                      <a:r>
                        <a:rPr lang="en-US" sz="1600" b="1" dirty="0">
                          <a:latin typeface="Times New Roman" panose="02020603050405020304" pitchFamily="18" charset="0"/>
                          <a:cs typeface="Times New Roman" panose="02020603050405020304" pitchFamily="18" charset="0"/>
                        </a:rPr>
                        <a:t>Paper Code: </a:t>
                      </a:r>
                      <a:r>
                        <a:rPr lang="en-IN" sz="1600" b="1" dirty="0">
                          <a:latin typeface="Times New Roman" panose="02020603050405020304" pitchFamily="18" charset="0"/>
                          <a:cs typeface="Times New Roman" panose="02020603050405020304" pitchFamily="18" charset="0"/>
                        </a:rPr>
                        <a:t>BCAD681</a:t>
                      </a:r>
                      <a:endParaRPr lang="en-US" sz="1400" b="1" dirty="0">
                        <a:latin typeface="Times New Roman" panose="02020603050405020304" pitchFamily="18" charset="0"/>
                        <a:cs typeface="Times New Roman" panose="02020603050405020304" pitchFamily="18" charset="0"/>
                      </a:endParaRPr>
                    </a:p>
                  </a:txBody>
                  <a:tcPr marT="34290" marB="34290"/>
                </a:tc>
                <a:extLst>
                  <a:ext uri="{0D108BD9-81ED-4DB2-BD59-A6C34878D82A}">
                    <a16:rowId xmlns:a16="http://schemas.microsoft.com/office/drawing/2014/main" val="10004"/>
                  </a:ext>
                </a:extLst>
              </a:tr>
              <a:tr h="489857">
                <a:tc>
                  <a:txBody>
                    <a:bodyPr/>
                    <a:lstStyle/>
                    <a:p>
                      <a:r>
                        <a:rPr lang="en-US" sz="1600" b="1" dirty="0">
                          <a:latin typeface="Times New Roman" panose="02020603050405020304" pitchFamily="18" charset="0"/>
                          <a:cs typeface="Times New Roman" panose="02020603050405020304" pitchFamily="18" charset="0"/>
                        </a:rPr>
                        <a:t>Group Number</a:t>
                      </a:r>
                      <a:r>
                        <a:rPr lang="en-US" sz="1400" b="1"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15</a:t>
                      </a:r>
                      <a:endParaRPr lang="en-US" sz="1400" b="1" dirty="0">
                        <a:latin typeface="Times New Roman" panose="02020603050405020304" pitchFamily="18" charset="0"/>
                        <a:cs typeface="Times New Roman" panose="02020603050405020304" pitchFamily="18" charset="0"/>
                      </a:endParaRPr>
                    </a:p>
                  </a:txBody>
                  <a:tcPr marT="34290" marB="34290"/>
                </a:tc>
                <a:extLst>
                  <a:ext uri="{0D108BD9-81ED-4DB2-BD59-A6C34878D82A}">
                    <a16:rowId xmlns:a16="http://schemas.microsoft.com/office/drawing/2014/main" val="10005"/>
                  </a:ext>
                </a:extLst>
              </a:tr>
              <a:tr h="489857">
                <a:tc>
                  <a:txBody>
                    <a:bodyPr/>
                    <a:lstStyle/>
                    <a:p>
                      <a:r>
                        <a:rPr lang="en-US" sz="1600" b="1" dirty="0">
                          <a:latin typeface="Times New Roman" panose="02020603050405020304" pitchFamily="18" charset="0"/>
                          <a:cs typeface="Times New Roman" panose="02020603050405020304" pitchFamily="18" charset="0"/>
                        </a:rPr>
                        <a:t>Mentoring Faculty: Amrita Nandi</a:t>
                      </a:r>
                      <a:r>
                        <a:rPr lang="en-US" sz="1600" b="1" baseline="0" dirty="0">
                          <a:latin typeface="Times New Roman" panose="02020603050405020304" pitchFamily="18" charset="0"/>
                          <a:cs typeface="Times New Roman" panose="02020603050405020304" pitchFamily="18" charset="0"/>
                        </a:rPr>
                        <a:t> </a:t>
                      </a:r>
                      <a:endParaRPr lang="en-US" sz="1400" b="1" dirty="0">
                        <a:latin typeface="Times New Roman" panose="02020603050405020304" pitchFamily="18" charset="0"/>
                        <a:cs typeface="Times New Roman" panose="02020603050405020304" pitchFamily="18" charset="0"/>
                      </a:endParaRPr>
                    </a:p>
                  </a:txBody>
                  <a:tcPr marT="34290" marB="34290"/>
                </a:tc>
                <a:extLst>
                  <a:ext uri="{0D108BD9-81ED-4DB2-BD59-A6C34878D82A}">
                    <a16:rowId xmlns:a16="http://schemas.microsoft.com/office/drawing/2014/main" val="10006"/>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85000"/>
            <a:lumOff val="15000"/>
            <a:alpha val="97000"/>
          </a:schemeClr>
        </a:solidFill>
        <a:effectLst/>
      </p:bgPr>
    </p:bg>
    <p:spTree>
      <p:nvGrpSpPr>
        <p:cNvPr id="1" name="">
          <a:extLst>
            <a:ext uri="{FF2B5EF4-FFF2-40B4-BE49-F238E27FC236}">
              <a16:creationId xmlns:a16="http://schemas.microsoft.com/office/drawing/2014/main" id="{55AA2F2A-D8EE-A099-C0F5-EB60FDD92A5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4AB4083-9F15-E197-C258-0E17EB08E5C1}"/>
              </a:ext>
            </a:extLst>
          </p:cNvPr>
          <p:cNvSpPr txBox="1"/>
          <p:nvPr/>
        </p:nvSpPr>
        <p:spPr>
          <a:xfrm>
            <a:off x="3124200" y="80025"/>
            <a:ext cx="3120683" cy="400110"/>
          </a:xfrm>
          <a:prstGeom prst="rect">
            <a:avLst/>
          </a:prstGeom>
          <a:noFill/>
        </p:spPr>
        <p:txBody>
          <a:bodyPr wrap="square" rtlCol="0">
            <a:spAutoFit/>
          </a:bodyPr>
          <a:lstStyle/>
          <a:p>
            <a:r>
              <a:rPr lang="en-IN" sz="2000" dirty="0">
                <a:solidFill>
                  <a:schemeClr val="bg1"/>
                </a:solidFill>
                <a:latin typeface="Bahnschrift SemiLight" panose="020B0502040204020203" pitchFamily="34" charset="0"/>
              </a:rPr>
              <a:t>System Desing Overview</a:t>
            </a:r>
          </a:p>
        </p:txBody>
      </p:sp>
      <p:sp>
        <p:nvSpPr>
          <p:cNvPr id="2" name="TextBox 1">
            <a:extLst>
              <a:ext uri="{FF2B5EF4-FFF2-40B4-BE49-F238E27FC236}">
                <a16:creationId xmlns:a16="http://schemas.microsoft.com/office/drawing/2014/main" id="{CFD7A6CF-CB83-8139-7384-B7AF57823D81}"/>
              </a:ext>
            </a:extLst>
          </p:cNvPr>
          <p:cNvSpPr txBox="1"/>
          <p:nvPr/>
        </p:nvSpPr>
        <p:spPr>
          <a:xfrm>
            <a:off x="5715000" y="868710"/>
            <a:ext cx="3048000" cy="461665"/>
          </a:xfrm>
          <a:prstGeom prst="rect">
            <a:avLst/>
          </a:prstGeom>
          <a:noFill/>
        </p:spPr>
        <p:txBody>
          <a:bodyPr wrap="square" rtlCol="0">
            <a:spAutoFit/>
          </a:bodyPr>
          <a:lstStyle/>
          <a:p>
            <a:pPr algn="just"/>
            <a:br>
              <a:rPr lang="en-US" sz="1200" dirty="0">
                <a:solidFill>
                  <a:schemeClr val="bg1"/>
                </a:solidFill>
                <a:latin typeface="Georgia" panose="02040502050405020303" pitchFamily="18" charset="0"/>
              </a:rPr>
            </a:br>
            <a:endParaRPr lang="en-IN" sz="1200" dirty="0">
              <a:solidFill>
                <a:schemeClr val="bg1"/>
              </a:solidFill>
              <a:latin typeface="Georgia" panose="02040502050405020303" pitchFamily="18" charset="0"/>
            </a:endParaRPr>
          </a:p>
        </p:txBody>
      </p:sp>
      <p:pic>
        <p:nvPicPr>
          <p:cNvPr id="4" name="Picture 3">
            <a:extLst>
              <a:ext uri="{FF2B5EF4-FFF2-40B4-BE49-F238E27FC236}">
                <a16:creationId xmlns:a16="http://schemas.microsoft.com/office/drawing/2014/main" id="{2BE2908E-588A-402D-00E2-4504CCB237D8}"/>
              </a:ext>
            </a:extLst>
          </p:cNvPr>
          <p:cNvPicPr>
            <a:picLocks noChangeAspect="1"/>
          </p:cNvPicPr>
          <p:nvPr/>
        </p:nvPicPr>
        <p:blipFill>
          <a:blip r:embed="rId2"/>
          <a:stretch>
            <a:fillRect/>
          </a:stretch>
        </p:blipFill>
        <p:spPr>
          <a:xfrm>
            <a:off x="1941341" y="592119"/>
            <a:ext cx="5486400" cy="2860514"/>
          </a:xfrm>
          <a:prstGeom prst="rect">
            <a:avLst/>
          </a:prstGeom>
        </p:spPr>
      </p:pic>
      <p:sp>
        <p:nvSpPr>
          <p:cNvPr id="6" name="TextBox 5">
            <a:extLst>
              <a:ext uri="{FF2B5EF4-FFF2-40B4-BE49-F238E27FC236}">
                <a16:creationId xmlns:a16="http://schemas.microsoft.com/office/drawing/2014/main" id="{5DB4A59F-65D5-B693-6FD7-916500515FBD}"/>
              </a:ext>
            </a:extLst>
          </p:cNvPr>
          <p:cNvSpPr txBox="1"/>
          <p:nvPr/>
        </p:nvSpPr>
        <p:spPr>
          <a:xfrm>
            <a:off x="228600" y="3564618"/>
            <a:ext cx="8305800" cy="1077218"/>
          </a:xfrm>
          <a:prstGeom prst="rect">
            <a:avLst/>
          </a:prstGeom>
          <a:noFill/>
        </p:spPr>
        <p:txBody>
          <a:bodyPr wrap="square" rtlCol="0">
            <a:spAutoFit/>
          </a:bodyPr>
          <a:lstStyle/>
          <a:p>
            <a:pPr algn="just"/>
            <a:r>
              <a:rPr lang="en-US" sz="1600" dirty="0">
                <a:solidFill>
                  <a:schemeClr val="bg1"/>
                </a:solidFill>
                <a:latin typeface="Georgia" panose="02040502050405020303" pitchFamily="18" charset="0"/>
              </a:rPr>
              <a:t>This architecture supports web and mobile clients with secure </a:t>
            </a:r>
            <a:r>
              <a:rPr lang="en-US" sz="1600" b="1" dirty="0">
                <a:solidFill>
                  <a:schemeClr val="bg1"/>
                </a:solidFill>
                <a:latin typeface="Georgia" panose="02040502050405020303" pitchFamily="18" charset="0"/>
              </a:rPr>
              <a:t>Authentication &amp; Authorization</a:t>
            </a:r>
            <a:r>
              <a:rPr lang="en-US" sz="1600" dirty="0">
                <a:solidFill>
                  <a:schemeClr val="bg1"/>
                </a:solidFill>
                <a:latin typeface="Georgia" panose="02040502050405020303" pitchFamily="18" charset="0"/>
              </a:rPr>
              <a:t>. The </a:t>
            </a:r>
            <a:r>
              <a:rPr lang="en-US" sz="1600" b="1" dirty="0">
                <a:solidFill>
                  <a:schemeClr val="bg1"/>
                </a:solidFill>
                <a:latin typeface="Georgia" panose="02040502050405020303" pitchFamily="18" charset="0"/>
              </a:rPr>
              <a:t>UI</a:t>
            </a:r>
            <a:r>
              <a:rPr lang="en-US" sz="1600" dirty="0">
                <a:solidFill>
                  <a:schemeClr val="bg1"/>
                </a:solidFill>
                <a:latin typeface="Georgia" panose="02040502050405020303" pitchFamily="18" charset="0"/>
              </a:rPr>
              <a:t> interacts with an </a:t>
            </a:r>
            <a:r>
              <a:rPr lang="en-US" sz="1600" b="1" dirty="0">
                <a:solidFill>
                  <a:schemeClr val="bg1"/>
                </a:solidFill>
                <a:latin typeface="Georgia" panose="02040502050405020303" pitchFamily="18" charset="0"/>
              </a:rPr>
              <a:t>API Gateway</a:t>
            </a:r>
            <a:r>
              <a:rPr lang="en-US" sz="1600" dirty="0">
                <a:solidFill>
                  <a:schemeClr val="bg1"/>
                </a:solidFill>
                <a:latin typeface="Georgia" panose="02040502050405020303" pitchFamily="18" charset="0"/>
              </a:rPr>
              <a:t>, which connects to backend services like </a:t>
            </a:r>
            <a:r>
              <a:rPr lang="en-US" sz="1600" b="1" dirty="0">
                <a:solidFill>
                  <a:schemeClr val="bg1"/>
                </a:solidFill>
                <a:latin typeface="Georgia" panose="02040502050405020303" pitchFamily="18" charset="0"/>
              </a:rPr>
              <a:t>User Management</a:t>
            </a:r>
            <a:r>
              <a:rPr lang="en-US" sz="1600" dirty="0">
                <a:solidFill>
                  <a:schemeClr val="bg1"/>
                </a:solidFill>
                <a:latin typeface="Georgia" panose="02040502050405020303" pitchFamily="18" charset="0"/>
              </a:rPr>
              <a:t>, </a:t>
            </a:r>
            <a:r>
              <a:rPr lang="en-US" sz="1600" b="1" dirty="0">
                <a:solidFill>
                  <a:schemeClr val="bg1"/>
                </a:solidFill>
                <a:latin typeface="Georgia" panose="02040502050405020303" pitchFamily="18" charset="0"/>
              </a:rPr>
              <a:t>Cart</a:t>
            </a:r>
            <a:r>
              <a:rPr lang="en-US" sz="1600" dirty="0">
                <a:solidFill>
                  <a:schemeClr val="bg1"/>
                </a:solidFill>
                <a:latin typeface="Georgia" panose="02040502050405020303" pitchFamily="18" charset="0"/>
              </a:rPr>
              <a:t>, </a:t>
            </a:r>
            <a:r>
              <a:rPr lang="en-US" sz="1600" b="1" dirty="0">
                <a:solidFill>
                  <a:schemeClr val="bg1"/>
                </a:solidFill>
                <a:latin typeface="Georgia" panose="02040502050405020303" pitchFamily="18" charset="0"/>
              </a:rPr>
              <a:t>Orders</a:t>
            </a:r>
            <a:r>
              <a:rPr lang="en-US" sz="1600" dirty="0">
                <a:solidFill>
                  <a:schemeClr val="bg1"/>
                </a:solidFill>
                <a:latin typeface="Georgia" panose="02040502050405020303" pitchFamily="18" charset="0"/>
              </a:rPr>
              <a:t>, and </a:t>
            </a:r>
            <a:r>
              <a:rPr lang="en-US" sz="1600" b="1" dirty="0">
                <a:solidFill>
                  <a:schemeClr val="bg1"/>
                </a:solidFill>
                <a:latin typeface="Georgia" panose="02040502050405020303" pitchFamily="18" charset="0"/>
              </a:rPr>
              <a:t>Payments</a:t>
            </a:r>
            <a:r>
              <a:rPr lang="en-US" sz="1600" dirty="0">
                <a:solidFill>
                  <a:schemeClr val="bg1"/>
                </a:solidFill>
                <a:latin typeface="Georgia" panose="02040502050405020303" pitchFamily="18" charset="0"/>
              </a:rPr>
              <a:t>. A </a:t>
            </a:r>
            <a:r>
              <a:rPr lang="en-US" sz="1600" b="1" dirty="0">
                <a:solidFill>
                  <a:schemeClr val="bg1"/>
                </a:solidFill>
                <a:latin typeface="Georgia" panose="02040502050405020303" pitchFamily="18" charset="0"/>
              </a:rPr>
              <a:t>MySQL Database</a:t>
            </a:r>
            <a:r>
              <a:rPr lang="en-US" sz="1600" dirty="0">
                <a:solidFill>
                  <a:schemeClr val="bg1"/>
                </a:solidFill>
                <a:latin typeface="Georgia" panose="02040502050405020303" pitchFamily="18" charset="0"/>
              </a:rPr>
              <a:t> ensures data storage. The design ensures scalability and efficiency.</a:t>
            </a:r>
            <a:endParaRPr lang="en-IN" sz="1600" dirty="0"/>
          </a:p>
        </p:txBody>
      </p:sp>
    </p:spTree>
    <p:extLst>
      <p:ext uri="{BB962C8B-B14F-4D97-AF65-F5344CB8AC3E}">
        <p14:creationId xmlns:p14="http://schemas.microsoft.com/office/powerpoint/2010/main" val="1201721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A73113A-CF92-2099-28E3-43D04D00DB85}"/>
              </a:ext>
            </a:extLst>
          </p:cNvPr>
          <p:cNvSpPr>
            <a:spLocks noGrp="1"/>
          </p:cNvSpPr>
          <p:nvPr>
            <p:ph type="dt" sz="half" idx="10"/>
          </p:nvPr>
        </p:nvSpPr>
        <p:spPr/>
        <p:txBody>
          <a:bodyPr/>
          <a:lstStyle/>
          <a:p>
            <a:fld id="{FF9ED7BC-546F-4604-AAA4-F557EC4E54A3}" type="datetime1">
              <a:rPr lang="en-US" smtClean="0"/>
              <a:t>6/15/2025</a:t>
            </a:fld>
            <a:endParaRPr lang="en-US"/>
          </a:p>
        </p:txBody>
      </p:sp>
      <p:sp>
        <p:nvSpPr>
          <p:cNvPr id="5" name="Slide Number Placeholder 4">
            <a:extLst>
              <a:ext uri="{FF2B5EF4-FFF2-40B4-BE49-F238E27FC236}">
                <a16:creationId xmlns:a16="http://schemas.microsoft.com/office/drawing/2014/main" id="{81FBD734-31C4-0846-E84D-C896ADDB6B85}"/>
              </a:ext>
            </a:extLst>
          </p:cNvPr>
          <p:cNvSpPr>
            <a:spLocks noGrp="1"/>
          </p:cNvSpPr>
          <p:nvPr>
            <p:ph type="sldNum" sz="quarter" idx="12"/>
          </p:nvPr>
        </p:nvSpPr>
        <p:spPr/>
        <p:txBody>
          <a:bodyPr/>
          <a:lstStyle/>
          <a:p>
            <a:fld id="{C3059697-B37D-43E8-AF36-9EEF9FC1981B}" type="slidenum">
              <a:rPr lang="en-US" smtClean="0"/>
              <a:pPr/>
              <a:t>11</a:t>
            </a:fld>
            <a:endParaRPr lang="en-US"/>
          </a:p>
        </p:txBody>
      </p:sp>
      <p:pic>
        <p:nvPicPr>
          <p:cNvPr id="7" name="Picture 6">
            <a:extLst>
              <a:ext uri="{FF2B5EF4-FFF2-40B4-BE49-F238E27FC236}">
                <a16:creationId xmlns:a16="http://schemas.microsoft.com/office/drawing/2014/main" id="{3A80A1F0-253E-4D33-9E34-32CCE80188EB}"/>
              </a:ext>
            </a:extLst>
          </p:cNvPr>
          <p:cNvPicPr>
            <a:picLocks noChangeAspect="1"/>
          </p:cNvPicPr>
          <p:nvPr/>
        </p:nvPicPr>
        <p:blipFill>
          <a:blip r:embed="rId2"/>
          <a:stretch>
            <a:fillRect/>
          </a:stretch>
        </p:blipFill>
        <p:spPr>
          <a:xfrm>
            <a:off x="0" y="0"/>
            <a:ext cx="4572000" cy="4857750"/>
          </a:xfrm>
          <a:prstGeom prst="rect">
            <a:avLst/>
          </a:prstGeom>
        </p:spPr>
      </p:pic>
      <p:pic>
        <p:nvPicPr>
          <p:cNvPr id="9" name="Picture 8">
            <a:extLst>
              <a:ext uri="{FF2B5EF4-FFF2-40B4-BE49-F238E27FC236}">
                <a16:creationId xmlns:a16="http://schemas.microsoft.com/office/drawing/2014/main" id="{ADBE9533-25B4-0C20-F9B9-0FE89396380E}"/>
              </a:ext>
            </a:extLst>
          </p:cNvPr>
          <p:cNvPicPr>
            <a:picLocks noChangeAspect="1"/>
          </p:cNvPicPr>
          <p:nvPr/>
        </p:nvPicPr>
        <p:blipFill>
          <a:blip r:embed="rId3"/>
          <a:stretch>
            <a:fillRect/>
          </a:stretch>
        </p:blipFill>
        <p:spPr>
          <a:xfrm>
            <a:off x="4572000" y="0"/>
            <a:ext cx="4572000" cy="4857750"/>
          </a:xfrm>
          <a:prstGeom prst="rect">
            <a:avLst/>
          </a:prstGeom>
        </p:spPr>
      </p:pic>
      <p:sp>
        <p:nvSpPr>
          <p:cNvPr id="10" name="TextBox 9">
            <a:extLst>
              <a:ext uri="{FF2B5EF4-FFF2-40B4-BE49-F238E27FC236}">
                <a16:creationId xmlns:a16="http://schemas.microsoft.com/office/drawing/2014/main" id="{172C0A63-2543-BF72-2E47-902F7BAAA634}"/>
              </a:ext>
            </a:extLst>
          </p:cNvPr>
          <p:cNvSpPr txBox="1"/>
          <p:nvPr/>
        </p:nvSpPr>
        <p:spPr>
          <a:xfrm>
            <a:off x="381000" y="4785598"/>
            <a:ext cx="4800600" cy="369332"/>
          </a:xfrm>
          <a:prstGeom prst="rect">
            <a:avLst/>
          </a:prstGeom>
          <a:noFill/>
        </p:spPr>
        <p:txBody>
          <a:bodyPr wrap="square" rtlCol="0">
            <a:spAutoFit/>
          </a:bodyPr>
          <a:lstStyle/>
          <a:p>
            <a:r>
              <a:rPr lang="en-IN" b="1" dirty="0">
                <a:solidFill>
                  <a:srgbClr val="002060"/>
                </a:solidFill>
                <a:latin typeface="Georgia" panose="02040502050405020303" pitchFamily="18" charset="0"/>
              </a:rPr>
              <a:t>Class Diagram of our Application </a:t>
            </a:r>
          </a:p>
        </p:txBody>
      </p:sp>
    </p:spTree>
    <p:extLst>
      <p:ext uri="{BB962C8B-B14F-4D97-AF65-F5344CB8AC3E}">
        <p14:creationId xmlns:p14="http://schemas.microsoft.com/office/powerpoint/2010/main" val="283822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CFBFC1-8E4B-2548-484B-76F661FF9093}"/>
            </a:ext>
          </a:extLst>
        </p:cNvPr>
        <p:cNvGrpSpPr/>
        <p:nvPr/>
      </p:nvGrpSpPr>
      <p:grpSpPr>
        <a:xfrm>
          <a:off x="0" y="0"/>
          <a:ext cx="0" cy="0"/>
          <a:chOff x="0" y="0"/>
          <a:chExt cx="0" cy="0"/>
        </a:xfrm>
      </p:grpSpPr>
      <p:sp>
        <p:nvSpPr>
          <p:cNvPr id="7" name="Date Placeholder 6">
            <a:extLst>
              <a:ext uri="{FF2B5EF4-FFF2-40B4-BE49-F238E27FC236}">
                <a16:creationId xmlns:a16="http://schemas.microsoft.com/office/drawing/2014/main" id="{DA6F05E0-B461-38F3-D04D-0569B5CDB954}"/>
              </a:ext>
            </a:extLst>
          </p:cNvPr>
          <p:cNvSpPr>
            <a:spLocks noGrp="1"/>
          </p:cNvSpPr>
          <p:nvPr>
            <p:ph type="dt" sz="half" idx="10"/>
          </p:nvPr>
        </p:nvSpPr>
        <p:spPr/>
        <p:txBody>
          <a:bodyPr/>
          <a:lstStyle/>
          <a:p>
            <a:fld id="{D72FBF34-555D-4F4F-A0BC-D3DF72AE03AE}" type="datetime1">
              <a:rPr lang="en-US" smtClean="0"/>
              <a:pPr/>
              <a:t>6/15/2025</a:t>
            </a:fld>
            <a:endParaRPr lang="en-US"/>
          </a:p>
        </p:txBody>
      </p:sp>
      <p:sp>
        <p:nvSpPr>
          <p:cNvPr id="8" name="Slide Number Placeholder 7">
            <a:extLst>
              <a:ext uri="{FF2B5EF4-FFF2-40B4-BE49-F238E27FC236}">
                <a16:creationId xmlns:a16="http://schemas.microsoft.com/office/drawing/2014/main" id="{BAA1FF20-F262-20BB-443B-51C2F4B67C49}"/>
              </a:ext>
            </a:extLst>
          </p:cNvPr>
          <p:cNvSpPr>
            <a:spLocks noGrp="1"/>
          </p:cNvSpPr>
          <p:nvPr>
            <p:ph type="sldNum" sz="quarter" idx="12"/>
          </p:nvPr>
        </p:nvSpPr>
        <p:spPr/>
        <p:txBody>
          <a:bodyPr/>
          <a:lstStyle/>
          <a:p>
            <a:fld id="{C3059697-B37D-43E8-AF36-9EEF9FC1981B}" type="slidenum">
              <a:rPr lang="en-US" smtClean="0"/>
              <a:pPr/>
              <a:t>12</a:t>
            </a:fld>
            <a:endParaRPr lang="en-US" dirty="0"/>
          </a:p>
        </p:txBody>
      </p:sp>
      <p:sp>
        <p:nvSpPr>
          <p:cNvPr id="2" name="Title 1">
            <a:extLst>
              <a:ext uri="{FF2B5EF4-FFF2-40B4-BE49-F238E27FC236}">
                <a16:creationId xmlns:a16="http://schemas.microsoft.com/office/drawing/2014/main" id="{A65294A6-38AE-9060-2127-925F0FD3F6A1}"/>
              </a:ext>
            </a:extLst>
          </p:cNvPr>
          <p:cNvSpPr txBox="1">
            <a:spLocks/>
          </p:cNvSpPr>
          <p:nvPr/>
        </p:nvSpPr>
        <p:spPr>
          <a:xfrm>
            <a:off x="228600" y="28323"/>
            <a:ext cx="4171010" cy="457200"/>
          </a:xfrm>
          <a:prstGeom prst="rect">
            <a:avLst/>
          </a:prstGeom>
        </p:spPr>
        <p:txBody>
          <a:bodyPr vert="horz" lIns="91440" tIns="45720" rIns="91440" bIns="45720" rtlCol="0" anchor="ctr">
            <a:noAutofit/>
          </a:bodyPr>
          <a:lstStyle/>
          <a:p>
            <a:pPr>
              <a:spcBef>
                <a:spcPct val="0"/>
              </a:spcBef>
              <a:defRPr/>
            </a:pPr>
            <a:endParaRPr lang="en-US" sz="2800" dirty="0"/>
          </a:p>
        </p:txBody>
      </p:sp>
      <p:pic>
        <p:nvPicPr>
          <p:cNvPr id="4" name="Picture 3">
            <a:extLst>
              <a:ext uri="{FF2B5EF4-FFF2-40B4-BE49-F238E27FC236}">
                <a16:creationId xmlns:a16="http://schemas.microsoft.com/office/drawing/2014/main" id="{953D99CD-264D-53D2-21BF-37C44B2A3FAE}"/>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145938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CCB71-E3E1-458C-D591-6DA7CE616668}"/>
            </a:ext>
          </a:extLst>
        </p:cNvPr>
        <p:cNvGrpSpPr/>
        <p:nvPr/>
      </p:nvGrpSpPr>
      <p:grpSpPr>
        <a:xfrm>
          <a:off x="0" y="0"/>
          <a:ext cx="0" cy="0"/>
          <a:chOff x="0" y="0"/>
          <a:chExt cx="0" cy="0"/>
        </a:xfrm>
      </p:grpSpPr>
      <p:sp>
        <p:nvSpPr>
          <p:cNvPr id="7" name="Date Placeholder 6">
            <a:extLst>
              <a:ext uri="{FF2B5EF4-FFF2-40B4-BE49-F238E27FC236}">
                <a16:creationId xmlns:a16="http://schemas.microsoft.com/office/drawing/2014/main" id="{941E7BF7-6643-8998-75B6-A2EDE0F3CFA5}"/>
              </a:ext>
            </a:extLst>
          </p:cNvPr>
          <p:cNvSpPr>
            <a:spLocks noGrp="1"/>
          </p:cNvSpPr>
          <p:nvPr>
            <p:ph type="dt" sz="half" idx="10"/>
          </p:nvPr>
        </p:nvSpPr>
        <p:spPr/>
        <p:txBody>
          <a:bodyPr/>
          <a:lstStyle/>
          <a:p>
            <a:fld id="{D72FBF34-555D-4F4F-A0BC-D3DF72AE03AE}" type="datetime1">
              <a:rPr lang="en-US" smtClean="0"/>
              <a:pPr/>
              <a:t>6/15/2025</a:t>
            </a:fld>
            <a:endParaRPr lang="en-US"/>
          </a:p>
        </p:txBody>
      </p:sp>
      <p:sp>
        <p:nvSpPr>
          <p:cNvPr id="8" name="Slide Number Placeholder 7">
            <a:extLst>
              <a:ext uri="{FF2B5EF4-FFF2-40B4-BE49-F238E27FC236}">
                <a16:creationId xmlns:a16="http://schemas.microsoft.com/office/drawing/2014/main" id="{3DD4F42D-201D-9799-B13C-4EBE16964E35}"/>
              </a:ext>
            </a:extLst>
          </p:cNvPr>
          <p:cNvSpPr>
            <a:spLocks noGrp="1"/>
          </p:cNvSpPr>
          <p:nvPr>
            <p:ph type="sldNum" sz="quarter" idx="12"/>
          </p:nvPr>
        </p:nvSpPr>
        <p:spPr/>
        <p:txBody>
          <a:bodyPr/>
          <a:lstStyle/>
          <a:p>
            <a:fld id="{C3059697-B37D-43E8-AF36-9EEF9FC1981B}" type="slidenum">
              <a:rPr lang="en-US" smtClean="0"/>
              <a:pPr/>
              <a:t>13</a:t>
            </a:fld>
            <a:endParaRPr lang="en-US" dirty="0"/>
          </a:p>
        </p:txBody>
      </p:sp>
      <p:sp>
        <p:nvSpPr>
          <p:cNvPr id="2" name="Title 1">
            <a:extLst>
              <a:ext uri="{FF2B5EF4-FFF2-40B4-BE49-F238E27FC236}">
                <a16:creationId xmlns:a16="http://schemas.microsoft.com/office/drawing/2014/main" id="{75B8AD8C-23BA-C216-0E05-C3481032B6E8}"/>
              </a:ext>
            </a:extLst>
          </p:cNvPr>
          <p:cNvSpPr txBox="1">
            <a:spLocks/>
          </p:cNvSpPr>
          <p:nvPr/>
        </p:nvSpPr>
        <p:spPr>
          <a:xfrm>
            <a:off x="228600" y="28323"/>
            <a:ext cx="4171010" cy="457200"/>
          </a:xfrm>
          <a:prstGeom prst="rect">
            <a:avLst/>
          </a:prstGeom>
        </p:spPr>
        <p:txBody>
          <a:bodyPr vert="horz" lIns="91440" tIns="45720" rIns="91440" bIns="45720" rtlCol="0" anchor="ctr">
            <a:noAutofit/>
          </a:bodyPr>
          <a:lstStyle/>
          <a:p>
            <a:pPr>
              <a:spcBef>
                <a:spcPct val="0"/>
              </a:spcBef>
              <a:defRPr/>
            </a:pPr>
            <a:endParaRPr lang="en-US" sz="2800" dirty="0"/>
          </a:p>
        </p:txBody>
      </p:sp>
      <p:pic>
        <p:nvPicPr>
          <p:cNvPr id="4" name="Picture 3">
            <a:extLst>
              <a:ext uri="{FF2B5EF4-FFF2-40B4-BE49-F238E27FC236}">
                <a16:creationId xmlns:a16="http://schemas.microsoft.com/office/drawing/2014/main" id="{36F43240-354A-4D19-AF41-5ED035B73778}"/>
              </a:ext>
            </a:extLst>
          </p:cNvPr>
          <p:cNvPicPr>
            <a:picLocks noChangeAspect="1"/>
          </p:cNvPicPr>
          <p:nvPr/>
        </p:nvPicPr>
        <p:blipFill>
          <a:blip r:embed="rId3"/>
          <a:stretch>
            <a:fillRect/>
          </a:stretch>
        </p:blipFill>
        <p:spPr>
          <a:xfrm>
            <a:off x="0" y="0"/>
            <a:ext cx="9144000" cy="5143499"/>
          </a:xfrm>
          <a:prstGeom prst="rect">
            <a:avLst/>
          </a:prstGeom>
        </p:spPr>
      </p:pic>
    </p:spTree>
    <p:extLst>
      <p:ext uri="{BB962C8B-B14F-4D97-AF65-F5344CB8AC3E}">
        <p14:creationId xmlns:p14="http://schemas.microsoft.com/office/powerpoint/2010/main" val="1362073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1A7F0-8F0E-D1B6-EEAC-77434F1D8330}"/>
            </a:ext>
          </a:extLst>
        </p:cNvPr>
        <p:cNvGrpSpPr/>
        <p:nvPr/>
      </p:nvGrpSpPr>
      <p:grpSpPr>
        <a:xfrm>
          <a:off x="0" y="0"/>
          <a:ext cx="0" cy="0"/>
          <a:chOff x="0" y="0"/>
          <a:chExt cx="0" cy="0"/>
        </a:xfrm>
      </p:grpSpPr>
      <p:sp>
        <p:nvSpPr>
          <p:cNvPr id="7" name="Date Placeholder 6">
            <a:extLst>
              <a:ext uri="{FF2B5EF4-FFF2-40B4-BE49-F238E27FC236}">
                <a16:creationId xmlns:a16="http://schemas.microsoft.com/office/drawing/2014/main" id="{43A0E20E-FDA5-4A9F-68B2-3579E38CC7D3}"/>
              </a:ext>
            </a:extLst>
          </p:cNvPr>
          <p:cNvSpPr>
            <a:spLocks noGrp="1"/>
          </p:cNvSpPr>
          <p:nvPr>
            <p:ph type="dt" sz="half" idx="10"/>
          </p:nvPr>
        </p:nvSpPr>
        <p:spPr/>
        <p:txBody>
          <a:bodyPr/>
          <a:lstStyle/>
          <a:p>
            <a:fld id="{D72FBF34-555D-4F4F-A0BC-D3DF72AE03AE}" type="datetime1">
              <a:rPr lang="en-US" smtClean="0"/>
              <a:pPr/>
              <a:t>6/15/2025</a:t>
            </a:fld>
            <a:endParaRPr lang="en-US"/>
          </a:p>
        </p:txBody>
      </p:sp>
      <p:sp>
        <p:nvSpPr>
          <p:cNvPr id="8" name="Slide Number Placeholder 7">
            <a:extLst>
              <a:ext uri="{FF2B5EF4-FFF2-40B4-BE49-F238E27FC236}">
                <a16:creationId xmlns:a16="http://schemas.microsoft.com/office/drawing/2014/main" id="{1034CA4D-35E1-4457-9C27-2DD3041235F4}"/>
              </a:ext>
            </a:extLst>
          </p:cNvPr>
          <p:cNvSpPr>
            <a:spLocks noGrp="1"/>
          </p:cNvSpPr>
          <p:nvPr>
            <p:ph type="sldNum" sz="quarter" idx="12"/>
          </p:nvPr>
        </p:nvSpPr>
        <p:spPr/>
        <p:txBody>
          <a:bodyPr/>
          <a:lstStyle/>
          <a:p>
            <a:fld id="{C3059697-B37D-43E8-AF36-9EEF9FC1981B}" type="slidenum">
              <a:rPr lang="en-US" smtClean="0"/>
              <a:pPr/>
              <a:t>14</a:t>
            </a:fld>
            <a:endParaRPr lang="en-US" dirty="0"/>
          </a:p>
        </p:txBody>
      </p:sp>
      <p:pic>
        <p:nvPicPr>
          <p:cNvPr id="11" name="Picture 10">
            <a:extLst>
              <a:ext uri="{FF2B5EF4-FFF2-40B4-BE49-F238E27FC236}">
                <a16:creationId xmlns:a16="http://schemas.microsoft.com/office/drawing/2014/main" id="{1EC6FB52-DF25-999D-7E0B-460225CE7E4B}"/>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474147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DA85B-1E08-AB17-0D4A-2DEC97ED4FF7}"/>
            </a:ext>
          </a:extLst>
        </p:cNvPr>
        <p:cNvGrpSpPr/>
        <p:nvPr/>
      </p:nvGrpSpPr>
      <p:grpSpPr>
        <a:xfrm>
          <a:off x="0" y="0"/>
          <a:ext cx="0" cy="0"/>
          <a:chOff x="0" y="0"/>
          <a:chExt cx="0" cy="0"/>
        </a:xfrm>
      </p:grpSpPr>
      <p:sp>
        <p:nvSpPr>
          <p:cNvPr id="7" name="Date Placeholder 6">
            <a:extLst>
              <a:ext uri="{FF2B5EF4-FFF2-40B4-BE49-F238E27FC236}">
                <a16:creationId xmlns:a16="http://schemas.microsoft.com/office/drawing/2014/main" id="{2D1F40C4-4B29-E102-8F7D-E849384B3625}"/>
              </a:ext>
            </a:extLst>
          </p:cNvPr>
          <p:cNvSpPr>
            <a:spLocks noGrp="1"/>
          </p:cNvSpPr>
          <p:nvPr>
            <p:ph type="dt" sz="half" idx="10"/>
          </p:nvPr>
        </p:nvSpPr>
        <p:spPr/>
        <p:txBody>
          <a:bodyPr/>
          <a:lstStyle/>
          <a:p>
            <a:fld id="{D72FBF34-555D-4F4F-A0BC-D3DF72AE03AE}" type="datetime1">
              <a:rPr lang="en-US" smtClean="0"/>
              <a:pPr/>
              <a:t>6/15/2025</a:t>
            </a:fld>
            <a:endParaRPr lang="en-US"/>
          </a:p>
        </p:txBody>
      </p:sp>
      <p:sp>
        <p:nvSpPr>
          <p:cNvPr id="8" name="Slide Number Placeholder 7">
            <a:extLst>
              <a:ext uri="{FF2B5EF4-FFF2-40B4-BE49-F238E27FC236}">
                <a16:creationId xmlns:a16="http://schemas.microsoft.com/office/drawing/2014/main" id="{36C86C8A-6B65-A7DE-92D0-F24C056A6907}"/>
              </a:ext>
            </a:extLst>
          </p:cNvPr>
          <p:cNvSpPr>
            <a:spLocks noGrp="1"/>
          </p:cNvSpPr>
          <p:nvPr>
            <p:ph type="sldNum" sz="quarter" idx="12"/>
          </p:nvPr>
        </p:nvSpPr>
        <p:spPr/>
        <p:txBody>
          <a:bodyPr/>
          <a:lstStyle/>
          <a:p>
            <a:fld id="{C3059697-B37D-43E8-AF36-9EEF9FC1981B}" type="slidenum">
              <a:rPr lang="en-US" smtClean="0"/>
              <a:pPr/>
              <a:t>15</a:t>
            </a:fld>
            <a:endParaRPr lang="en-US" dirty="0"/>
          </a:p>
        </p:txBody>
      </p:sp>
      <p:pic>
        <p:nvPicPr>
          <p:cNvPr id="3" name="Picture 2">
            <a:extLst>
              <a:ext uri="{FF2B5EF4-FFF2-40B4-BE49-F238E27FC236}">
                <a16:creationId xmlns:a16="http://schemas.microsoft.com/office/drawing/2014/main" id="{08BEE5E8-BBD6-9BB6-DF82-769FE3808F6D}"/>
              </a:ext>
            </a:extLst>
          </p:cNvPr>
          <p:cNvPicPr>
            <a:picLocks noChangeAspect="1"/>
          </p:cNvPicPr>
          <p:nvPr/>
        </p:nvPicPr>
        <p:blipFill>
          <a:blip r:embed="rId3"/>
          <a:stretch>
            <a:fillRect/>
          </a:stretch>
        </p:blipFill>
        <p:spPr>
          <a:xfrm>
            <a:off x="0" y="1"/>
            <a:ext cx="9144000" cy="5143500"/>
          </a:xfrm>
          <a:prstGeom prst="rect">
            <a:avLst/>
          </a:prstGeom>
        </p:spPr>
      </p:pic>
    </p:spTree>
    <p:extLst>
      <p:ext uri="{BB962C8B-B14F-4D97-AF65-F5344CB8AC3E}">
        <p14:creationId xmlns:p14="http://schemas.microsoft.com/office/powerpoint/2010/main" val="677946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2F7FA-06C0-A1B5-C5C0-A608FE321E28}"/>
            </a:ext>
          </a:extLst>
        </p:cNvPr>
        <p:cNvGrpSpPr/>
        <p:nvPr/>
      </p:nvGrpSpPr>
      <p:grpSpPr>
        <a:xfrm>
          <a:off x="0" y="0"/>
          <a:ext cx="0" cy="0"/>
          <a:chOff x="0" y="0"/>
          <a:chExt cx="0" cy="0"/>
        </a:xfrm>
      </p:grpSpPr>
      <p:sp>
        <p:nvSpPr>
          <p:cNvPr id="7" name="Date Placeholder 6">
            <a:extLst>
              <a:ext uri="{FF2B5EF4-FFF2-40B4-BE49-F238E27FC236}">
                <a16:creationId xmlns:a16="http://schemas.microsoft.com/office/drawing/2014/main" id="{11983CA9-BC96-FD34-5F00-12A1EB430308}"/>
              </a:ext>
            </a:extLst>
          </p:cNvPr>
          <p:cNvSpPr>
            <a:spLocks noGrp="1"/>
          </p:cNvSpPr>
          <p:nvPr>
            <p:ph type="dt" sz="half" idx="10"/>
          </p:nvPr>
        </p:nvSpPr>
        <p:spPr/>
        <p:txBody>
          <a:bodyPr/>
          <a:lstStyle/>
          <a:p>
            <a:fld id="{D72FBF34-555D-4F4F-A0BC-D3DF72AE03AE}" type="datetime1">
              <a:rPr lang="en-US" smtClean="0"/>
              <a:pPr/>
              <a:t>6/15/2025</a:t>
            </a:fld>
            <a:endParaRPr lang="en-US"/>
          </a:p>
        </p:txBody>
      </p:sp>
      <p:sp>
        <p:nvSpPr>
          <p:cNvPr id="8" name="Slide Number Placeholder 7">
            <a:extLst>
              <a:ext uri="{FF2B5EF4-FFF2-40B4-BE49-F238E27FC236}">
                <a16:creationId xmlns:a16="http://schemas.microsoft.com/office/drawing/2014/main" id="{F4A10052-A588-6EA0-474F-0F8274FBD902}"/>
              </a:ext>
            </a:extLst>
          </p:cNvPr>
          <p:cNvSpPr>
            <a:spLocks noGrp="1"/>
          </p:cNvSpPr>
          <p:nvPr>
            <p:ph type="sldNum" sz="quarter" idx="12"/>
          </p:nvPr>
        </p:nvSpPr>
        <p:spPr/>
        <p:txBody>
          <a:bodyPr/>
          <a:lstStyle/>
          <a:p>
            <a:fld id="{C3059697-B37D-43E8-AF36-9EEF9FC1981B}" type="slidenum">
              <a:rPr lang="en-US" smtClean="0"/>
              <a:pPr/>
              <a:t>16</a:t>
            </a:fld>
            <a:endParaRPr lang="en-US" dirty="0"/>
          </a:p>
        </p:txBody>
      </p:sp>
      <p:pic>
        <p:nvPicPr>
          <p:cNvPr id="3" name="Picture 2">
            <a:extLst>
              <a:ext uri="{FF2B5EF4-FFF2-40B4-BE49-F238E27FC236}">
                <a16:creationId xmlns:a16="http://schemas.microsoft.com/office/drawing/2014/main" id="{D40ED126-6FB4-D430-A7B2-29C91AAF49B5}"/>
              </a:ext>
            </a:extLst>
          </p:cNvPr>
          <p:cNvPicPr>
            <a:picLocks noChangeAspect="1"/>
          </p:cNvPicPr>
          <p:nvPr/>
        </p:nvPicPr>
        <p:blipFill>
          <a:blip r:embed="rId3"/>
          <a:stretch>
            <a:fillRect/>
          </a:stretch>
        </p:blipFill>
        <p:spPr>
          <a:xfrm>
            <a:off x="8867" y="0"/>
            <a:ext cx="9126266" cy="5143500"/>
          </a:xfrm>
          <a:prstGeom prst="rect">
            <a:avLst/>
          </a:prstGeom>
        </p:spPr>
      </p:pic>
    </p:spTree>
    <p:extLst>
      <p:ext uri="{BB962C8B-B14F-4D97-AF65-F5344CB8AC3E}">
        <p14:creationId xmlns:p14="http://schemas.microsoft.com/office/powerpoint/2010/main" val="3958715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9050C-B48C-83A1-C85D-800B186767C7}"/>
            </a:ext>
          </a:extLst>
        </p:cNvPr>
        <p:cNvGrpSpPr/>
        <p:nvPr/>
      </p:nvGrpSpPr>
      <p:grpSpPr>
        <a:xfrm>
          <a:off x="0" y="0"/>
          <a:ext cx="0" cy="0"/>
          <a:chOff x="0" y="0"/>
          <a:chExt cx="0" cy="0"/>
        </a:xfrm>
      </p:grpSpPr>
      <p:sp>
        <p:nvSpPr>
          <p:cNvPr id="7" name="Date Placeholder 6">
            <a:extLst>
              <a:ext uri="{FF2B5EF4-FFF2-40B4-BE49-F238E27FC236}">
                <a16:creationId xmlns:a16="http://schemas.microsoft.com/office/drawing/2014/main" id="{76A60EC2-D2BD-4954-0659-5078121AF81F}"/>
              </a:ext>
            </a:extLst>
          </p:cNvPr>
          <p:cNvSpPr>
            <a:spLocks noGrp="1"/>
          </p:cNvSpPr>
          <p:nvPr>
            <p:ph type="dt" sz="half" idx="10"/>
          </p:nvPr>
        </p:nvSpPr>
        <p:spPr/>
        <p:txBody>
          <a:bodyPr/>
          <a:lstStyle/>
          <a:p>
            <a:fld id="{D72FBF34-555D-4F4F-A0BC-D3DF72AE03AE}" type="datetime1">
              <a:rPr lang="en-US" smtClean="0"/>
              <a:pPr/>
              <a:t>6/15/2025</a:t>
            </a:fld>
            <a:endParaRPr lang="en-US"/>
          </a:p>
        </p:txBody>
      </p:sp>
      <p:sp>
        <p:nvSpPr>
          <p:cNvPr id="8" name="Slide Number Placeholder 7">
            <a:extLst>
              <a:ext uri="{FF2B5EF4-FFF2-40B4-BE49-F238E27FC236}">
                <a16:creationId xmlns:a16="http://schemas.microsoft.com/office/drawing/2014/main" id="{7AAF9B2A-921A-8E92-12DB-C064AD45CA97}"/>
              </a:ext>
            </a:extLst>
          </p:cNvPr>
          <p:cNvSpPr>
            <a:spLocks noGrp="1"/>
          </p:cNvSpPr>
          <p:nvPr>
            <p:ph type="sldNum" sz="quarter" idx="12"/>
          </p:nvPr>
        </p:nvSpPr>
        <p:spPr/>
        <p:txBody>
          <a:bodyPr/>
          <a:lstStyle/>
          <a:p>
            <a:fld id="{C3059697-B37D-43E8-AF36-9EEF9FC1981B}" type="slidenum">
              <a:rPr lang="en-US" smtClean="0"/>
              <a:pPr/>
              <a:t>17</a:t>
            </a:fld>
            <a:endParaRPr lang="en-US" dirty="0"/>
          </a:p>
        </p:txBody>
      </p:sp>
      <p:pic>
        <p:nvPicPr>
          <p:cNvPr id="3" name="Picture 2">
            <a:extLst>
              <a:ext uri="{FF2B5EF4-FFF2-40B4-BE49-F238E27FC236}">
                <a16:creationId xmlns:a16="http://schemas.microsoft.com/office/drawing/2014/main" id="{5C085516-12B9-BDDC-6AAE-025ACA1351B5}"/>
              </a:ext>
            </a:extLst>
          </p:cNvPr>
          <p:cNvPicPr>
            <a:picLocks noChangeAspect="1"/>
          </p:cNvPicPr>
          <p:nvPr/>
        </p:nvPicPr>
        <p:blipFill>
          <a:blip r:embed="rId3"/>
          <a:stretch>
            <a:fillRect/>
          </a:stretch>
        </p:blipFill>
        <p:spPr>
          <a:xfrm>
            <a:off x="0" y="0"/>
            <a:ext cx="9144000" cy="5143499"/>
          </a:xfrm>
          <a:prstGeom prst="rect">
            <a:avLst/>
          </a:prstGeom>
        </p:spPr>
      </p:pic>
    </p:spTree>
    <p:extLst>
      <p:ext uri="{BB962C8B-B14F-4D97-AF65-F5344CB8AC3E}">
        <p14:creationId xmlns:p14="http://schemas.microsoft.com/office/powerpoint/2010/main" val="30269702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563AFD-0513-3086-2654-078F36CFF3F4}"/>
            </a:ext>
          </a:extLst>
        </p:cNvPr>
        <p:cNvGrpSpPr/>
        <p:nvPr/>
      </p:nvGrpSpPr>
      <p:grpSpPr>
        <a:xfrm>
          <a:off x="0" y="0"/>
          <a:ext cx="0" cy="0"/>
          <a:chOff x="0" y="0"/>
          <a:chExt cx="0" cy="0"/>
        </a:xfrm>
      </p:grpSpPr>
      <p:sp>
        <p:nvSpPr>
          <p:cNvPr id="7" name="Date Placeholder 6">
            <a:extLst>
              <a:ext uri="{FF2B5EF4-FFF2-40B4-BE49-F238E27FC236}">
                <a16:creationId xmlns:a16="http://schemas.microsoft.com/office/drawing/2014/main" id="{520983F5-9E6E-3752-286A-E30B82808AA7}"/>
              </a:ext>
            </a:extLst>
          </p:cNvPr>
          <p:cNvSpPr>
            <a:spLocks noGrp="1"/>
          </p:cNvSpPr>
          <p:nvPr>
            <p:ph type="dt" sz="half" idx="10"/>
          </p:nvPr>
        </p:nvSpPr>
        <p:spPr/>
        <p:txBody>
          <a:bodyPr/>
          <a:lstStyle/>
          <a:p>
            <a:fld id="{D72FBF34-555D-4F4F-A0BC-D3DF72AE03AE}" type="datetime1">
              <a:rPr lang="en-US" smtClean="0"/>
              <a:pPr/>
              <a:t>6/15/2025</a:t>
            </a:fld>
            <a:endParaRPr lang="en-US"/>
          </a:p>
        </p:txBody>
      </p:sp>
      <p:sp>
        <p:nvSpPr>
          <p:cNvPr id="8" name="Slide Number Placeholder 7">
            <a:extLst>
              <a:ext uri="{FF2B5EF4-FFF2-40B4-BE49-F238E27FC236}">
                <a16:creationId xmlns:a16="http://schemas.microsoft.com/office/drawing/2014/main" id="{DFCDE2F5-25B9-0C55-6934-A1C5C86B5EA5}"/>
              </a:ext>
            </a:extLst>
          </p:cNvPr>
          <p:cNvSpPr>
            <a:spLocks noGrp="1"/>
          </p:cNvSpPr>
          <p:nvPr>
            <p:ph type="sldNum" sz="quarter" idx="12"/>
          </p:nvPr>
        </p:nvSpPr>
        <p:spPr/>
        <p:txBody>
          <a:bodyPr/>
          <a:lstStyle/>
          <a:p>
            <a:fld id="{C3059697-B37D-43E8-AF36-9EEF9FC1981B}" type="slidenum">
              <a:rPr lang="en-US" smtClean="0"/>
              <a:pPr/>
              <a:t>18</a:t>
            </a:fld>
            <a:endParaRPr lang="en-US" dirty="0"/>
          </a:p>
        </p:txBody>
      </p:sp>
      <p:pic>
        <p:nvPicPr>
          <p:cNvPr id="3" name="Picture 2">
            <a:extLst>
              <a:ext uri="{FF2B5EF4-FFF2-40B4-BE49-F238E27FC236}">
                <a16:creationId xmlns:a16="http://schemas.microsoft.com/office/drawing/2014/main" id="{D062C742-BAB9-097D-CCB3-5E178251CF97}"/>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288874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5CBFE-BD96-3E14-A03A-89D9AF848169}"/>
            </a:ext>
          </a:extLst>
        </p:cNvPr>
        <p:cNvGrpSpPr/>
        <p:nvPr/>
      </p:nvGrpSpPr>
      <p:grpSpPr>
        <a:xfrm>
          <a:off x="0" y="0"/>
          <a:ext cx="0" cy="0"/>
          <a:chOff x="0" y="0"/>
          <a:chExt cx="0" cy="0"/>
        </a:xfrm>
      </p:grpSpPr>
      <p:sp>
        <p:nvSpPr>
          <p:cNvPr id="7" name="Date Placeholder 6">
            <a:extLst>
              <a:ext uri="{FF2B5EF4-FFF2-40B4-BE49-F238E27FC236}">
                <a16:creationId xmlns:a16="http://schemas.microsoft.com/office/drawing/2014/main" id="{0E5E99DF-9C82-FFE7-0543-E17587F2B98E}"/>
              </a:ext>
            </a:extLst>
          </p:cNvPr>
          <p:cNvSpPr>
            <a:spLocks noGrp="1"/>
          </p:cNvSpPr>
          <p:nvPr>
            <p:ph type="dt" sz="half" idx="10"/>
          </p:nvPr>
        </p:nvSpPr>
        <p:spPr/>
        <p:txBody>
          <a:bodyPr/>
          <a:lstStyle/>
          <a:p>
            <a:fld id="{D72FBF34-555D-4F4F-A0BC-D3DF72AE03AE}" type="datetime1">
              <a:rPr lang="en-US" smtClean="0"/>
              <a:pPr/>
              <a:t>6/15/2025</a:t>
            </a:fld>
            <a:endParaRPr lang="en-US"/>
          </a:p>
        </p:txBody>
      </p:sp>
      <p:sp>
        <p:nvSpPr>
          <p:cNvPr id="8" name="Slide Number Placeholder 7">
            <a:extLst>
              <a:ext uri="{FF2B5EF4-FFF2-40B4-BE49-F238E27FC236}">
                <a16:creationId xmlns:a16="http://schemas.microsoft.com/office/drawing/2014/main" id="{CB16FCA4-5E0E-BE9F-12F8-19DE1A5EAB27}"/>
              </a:ext>
            </a:extLst>
          </p:cNvPr>
          <p:cNvSpPr>
            <a:spLocks noGrp="1"/>
          </p:cNvSpPr>
          <p:nvPr>
            <p:ph type="sldNum" sz="quarter" idx="12"/>
          </p:nvPr>
        </p:nvSpPr>
        <p:spPr/>
        <p:txBody>
          <a:bodyPr/>
          <a:lstStyle/>
          <a:p>
            <a:fld id="{C3059697-B37D-43E8-AF36-9EEF9FC1981B}" type="slidenum">
              <a:rPr lang="en-US" smtClean="0"/>
              <a:pPr/>
              <a:t>19</a:t>
            </a:fld>
            <a:endParaRPr lang="en-US" dirty="0"/>
          </a:p>
        </p:txBody>
      </p:sp>
      <p:pic>
        <p:nvPicPr>
          <p:cNvPr id="3" name="Picture 2">
            <a:extLst>
              <a:ext uri="{FF2B5EF4-FFF2-40B4-BE49-F238E27FC236}">
                <a16:creationId xmlns:a16="http://schemas.microsoft.com/office/drawing/2014/main" id="{B9A4A03A-05BD-BE65-AB95-3BC193663331}"/>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415725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8180" y="1219200"/>
            <a:ext cx="5674360" cy="514350"/>
          </a:xfrm>
        </p:spPr>
        <p:txBody>
          <a:bodyPr>
            <a:normAutofit/>
          </a:bodyPr>
          <a:lstStyle/>
          <a:p>
            <a:pPr marL="0" indent="0">
              <a:buNone/>
            </a:pPr>
            <a:r>
              <a:rPr lang="en-US" sz="2400" dirty="0">
                <a:latin typeface="Cambria" panose="02040503050406030204" pitchFamily="18" charset="0"/>
                <a:ea typeface="Cambria" panose="02040503050406030204" pitchFamily="18" charset="0"/>
              </a:rPr>
              <a:t>Team members and their responsibilities</a:t>
            </a:r>
          </a:p>
        </p:txBody>
      </p:sp>
      <p:sp>
        <p:nvSpPr>
          <p:cNvPr id="9" name="Title 1"/>
          <p:cNvSpPr txBox="1">
            <a:spLocks/>
          </p:cNvSpPr>
          <p:nvPr/>
        </p:nvSpPr>
        <p:spPr>
          <a:xfrm>
            <a:off x="1638300" y="285750"/>
            <a:ext cx="5867400" cy="457200"/>
          </a:xfrm>
          <a:prstGeom prst="rect">
            <a:avLst/>
          </a:prstGeom>
        </p:spPr>
        <p:txBody>
          <a:bodyPr vert="horz" lIns="91440" tIns="45720" rIns="91440" bIns="45720" rtlCol="0" anchor="ctr">
            <a:normAutofit fontScale="675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i="0" u="none" strike="noStrike" kern="1200" cap="none" spc="0" normalizeH="0" baseline="0" noProof="0" dirty="0">
                <a:ln>
                  <a:noFill/>
                </a:ln>
                <a:solidFill>
                  <a:schemeClr val="accent1">
                    <a:lumMod val="50000"/>
                  </a:schemeClr>
                </a:solidFill>
                <a:effectLst/>
                <a:uLnTx/>
                <a:uFillTx/>
                <a:latin typeface="Times New Roman" panose="02020603050405020304" pitchFamily="18" charset="0"/>
                <a:ea typeface="+mj-ea"/>
                <a:cs typeface="Times New Roman" panose="02020603050405020304" pitchFamily="18" charset="0"/>
              </a:rPr>
              <a:t>Roles and</a:t>
            </a:r>
            <a:r>
              <a:rPr kumimoji="0" lang="en-US" sz="4400" i="0" u="none" strike="noStrike" kern="1200" cap="none" spc="0" normalizeH="0" noProof="0" dirty="0">
                <a:ln>
                  <a:noFill/>
                </a:ln>
                <a:solidFill>
                  <a:schemeClr val="accent1">
                    <a:lumMod val="50000"/>
                  </a:schemeClr>
                </a:solidFill>
                <a:effectLst/>
                <a:uLnTx/>
                <a:uFillTx/>
                <a:latin typeface="Times New Roman" panose="02020603050405020304" pitchFamily="18" charset="0"/>
                <a:ea typeface="+mj-ea"/>
                <a:cs typeface="Times New Roman" panose="02020603050405020304" pitchFamily="18" charset="0"/>
              </a:rPr>
              <a:t> Responsibilities</a:t>
            </a:r>
            <a:endParaRPr kumimoji="0" lang="en-US" sz="4400" i="0" u="none" strike="noStrike" kern="1200" cap="none" spc="0" normalizeH="0" baseline="0" noProof="0" dirty="0">
              <a:ln>
                <a:noFill/>
              </a:ln>
              <a:solidFill>
                <a:schemeClr val="accent1">
                  <a:lumMod val="50000"/>
                </a:schemeClr>
              </a:solidFill>
              <a:effectLst/>
              <a:uLnTx/>
              <a:uFillTx/>
              <a:latin typeface="Times New Roman" panose="02020603050405020304" pitchFamily="18" charset="0"/>
              <a:ea typeface="+mj-ea"/>
              <a:cs typeface="Times New Roman" panose="02020603050405020304" pitchFamily="18" charset="0"/>
            </a:endParaRPr>
          </a:p>
        </p:txBody>
      </p:sp>
      <p:graphicFrame>
        <p:nvGraphicFramePr>
          <p:cNvPr id="7" name="Table 6">
            <a:extLst>
              <a:ext uri="{FF2B5EF4-FFF2-40B4-BE49-F238E27FC236}">
                <a16:creationId xmlns:a16="http://schemas.microsoft.com/office/drawing/2014/main" id="{5B099AB6-9A51-0775-C635-391FA8B903E0}"/>
              </a:ext>
            </a:extLst>
          </p:cNvPr>
          <p:cNvGraphicFramePr>
            <a:graphicFrameLocks noGrp="1"/>
          </p:cNvGraphicFramePr>
          <p:nvPr>
            <p:extLst>
              <p:ext uri="{D42A27DB-BD31-4B8C-83A1-F6EECF244321}">
                <p14:modId xmlns:p14="http://schemas.microsoft.com/office/powerpoint/2010/main" val="1434731059"/>
              </p:ext>
            </p:extLst>
          </p:nvPr>
        </p:nvGraphicFramePr>
        <p:xfrm>
          <a:off x="685800" y="1733550"/>
          <a:ext cx="7848600" cy="2689023"/>
        </p:xfrm>
        <a:graphic>
          <a:graphicData uri="http://schemas.openxmlformats.org/drawingml/2006/table">
            <a:tbl>
              <a:tblPr firstRow="1" firstCol="1" bandRow="1">
                <a:tableStyleId>{5C22544A-7EE6-4342-B048-85BDC9FD1C3A}</a:tableStyleId>
              </a:tblPr>
              <a:tblGrid>
                <a:gridCol w="457200">
                  <a:extLst>
                    <a:ext uri="{9D8B030D-6E8A-4147-A177-3AD203B41FA5}">
                      <a16:colId xmlns:a16="http://schemas.microsoft.com/office/drawing/2014/main" val="629788783"/>
                    </a:ext>
                  </a:extLst>
                </a:gridCol>
                <a:gridCol w="1219200">
                  <a:extLst>
                    <a:ext uri="{9D8B030D-6E8A-4147-A177-3AD203B41FA5}">
                      <a16:colId xmlns:a16="http://schemas.microsoft.com/office/drawing/2014/main" val="3594975178"/>
                    </a:ext>
                  </a:extLst>
                </a:gridCol>
                <a:gridCol w="914400">
                  <a:extLst>
                    <a:ext uri="{9D8B030D-6E8A-4147-A177-3AD203B41FA5}">
                      <a16:colId xmlns:a16="http://schemas.microsoft.com/office/drawing/2014/main" val="3704700086"/>
                    </a:ext>
                  </a:extLst>
                </a:gridCol>
                <a:gridCol w="1600200">
                  <a:extLst>
                    <a:ext uri="{9D8B030D-6E8A-4147-A177-3AD203B41FA5}">
                      <a16:colId xmlns:a16="http://schemas.microsoft.com/office/drawing/2014/main" val="880628296"/>
                    </a:ext>
                  </a:extLst>
                </a:gridCol>
                <a:gridCol w="1684909">
                  <a:extLst>
                    <a:ext uri="{9D8B030D-6E8A-4147-A177-3AD203B41FA5}">
                      <a16:colId xmlns:a16="http://schemas.microsoft.com/office/drawing/2014/main" val="3177522787"/>
                    </a:ext>
                  </a:extLst>
                </a:gridCol>
                <a:gridCol w="1972691">
                  <a:extLst>
                    <a:ext uri="{9D8B030D-6E8A-4147-A177-3AD203B41FA5}">
                      <a16:colId xmlns:a16="http://schemas.microsoft.com/office/drawing/2014/main" val="806785276"/>
                    </a:ext>
                  </a:extLst>
                </a:gridCol>
              </a:tblGrid>
              <a:tr h="362950">
                <a:tc>
                  <a:txBody>
                    <a:bodyPr/>
                    <a:lstStyle/>
                    <a:p>
                      <a:pPr>
                        <a:lnSpc>
                          <a:spcPct val="107000"/>
                        </a:lnSpc>
                        <a:spcAft>
                          <a:spcPts val="800"/>
                        </a:spcAft>
                      </a:pPr>
                      <a:r>
                        <a:rPr lang="en-IN" sz="1100" kern="100" dirty="0">
                          <a:effectLst/>
                          <a:latin typeface="Georgia" panose="02040502050405020303" pitchFamily="18" charset="0"/>
                          <a:ea typeface="Calibri" panose="020F0502020204030204" pitchFamily="34" charset="0"/>
                          <a:cs typeface="Times New Roman" panose="02020603050405020304" pitchFamily="18" charset="0"/>
                        </a:rPr>
                        <a:t>Sl.no</a:t>
                      </a:r>
                    </a:p>
                  </a:txBody>
                  <a:tcPr marL="68580" marR="68580" marT="0" marB="0"/>
                </a:tc>
                <a:tc>
                  <a:txBody>
                    <a:bodyPr/>
                    <a:lstStyle/>
                    <a:p>
                      <a:pPr>
                        <a:lnSpc>
                          <a:spcPct val="107000"/>
                        </a:lnSpc>
                        <a:spcAft>
                          <a:spcPts val="800"/>
                        </a:spcAft>
                      </a:pPr>
                      <a:r>
                        <a:rPr lang="en-IN" sz="1100" kern="100" dirty="0">
                          <a:effectLst/>
                          <a:latin typeface="Georgia" panose="02040502050405020303" pitchFamily="18" charset="0"/>
                        </a:rPr>
                        <a:t>Name</a:t>
                      </a:r>
                      <a:endParaRPr lang="en-IN" sz="1100" kern="1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kern="100">
                          <a:effectLst/>
                          <a:latin typeface="Georgia" panose="02040502050405020303" pitchFamily="18" charset="0"/>
                        </a:rPr>
                        <a:t>Class Roll no</a:t>
                      </a:r>
                      <a:endParaRPr lang="en-IN" sz="1100" kern="1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kern="100" dirty="0">
                          <a:effectLst/>
                          <a:latin typeface="Georgia" panose="02040502050405020303" pitchFamily="18" charset="0"/>
                        </a:rPr>
                        <a:t>University Roll no</a:t>
                      </a:r>
                      <a:endParaRPr lang="en-IN" sz="1100" kern="1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kern="100" dirty="0">
                          <a:effectLst/>
                          <a:latin typeface="Georgia" panose="02040502050405020303" pitchFamily="18" charset="0"/>
                        </a:rPr>
                        <a:t>University Registration no </a:t>
                      </a:r>
                      <a:endParaRPr lang="en-IN" sz="1100" kern="1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100" kern="100" dirty="0">
                          <a:effectLst/>
                          <a:latin typeface="Georgia" panose="02040502050405020303" pitchFamily="18" charset="0"/>
                          <a:ea typeface="Calibri" panose="020F0502020204030204" pitchFamily="34" charset="0"/>
                          <a:cs typeface="Times New Roman" panose="02020603050405020304" pitchFamily="18" charset="0"/>
                        </a:rPr>
                        <a:t>Roles</a:t>
                      </a:r>
                    </a:p>
                  </a:txBody>
                  <a:tcPr marL="68580" marR="68580" marT="0" marB="0"/>
                </a:tc>
                <a:extLst>
                  <a:ext uri="{0D108BD9-81ED-4DB2-BD59-A6C34878D82A}">
                    <a16:rowId xmlns:a16="http://schemas.microsoft.com/office/drawing/2014/main" val="1829892118"/>
                  </a:ext>
                </a:extLst>
              </a:tr>
              <a:tr h="362950">
                <a:tc>
                  <a:txBody>
                    <a:bodyPr/>
                    <a:lstStyle/>
                    <a:p>
                      <a:pPr>
                        <a:lnSpc>
                          <a:spcPct val="107000"/>
                        </a:lnSpc>
                        <a:spcAft>
                          <a:spcPts val="800"/>
                        </a:spcAft>
                      </a:pPr>
                      <a:r>
                        <a:rPr lang="en-IN" sz="1100" kern="100" dirty="0">
                          <a:effectLst/>
                          <a:latin typeface="Georgia" panose="02040502050405020303" pitchFamily="18" charset="0"/>
                        </a:rPr>
                        <a:t>1</a:t>
                      </a:r>
                      <a:endParaRPr lang="en-IN" sz="1100" kern="1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kern="100" dirty="0">
                          <a:effectLst/>
                          <a:latin typeface="Georgia" panose="02040502050405020303" pitchFamily="18" charset="0"/>
                        </a:rPr>
                        <a:t>Ripan Baidya</a:t>
                      </a:r>
                      <a:endParaRPr lang="en-IN" sz="1200" kern="1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kern="100" dirty="0">
                          <a:effectLst/>
                          <a:latin typeface="Georgia" panose="02040502050405020303" pitchFamily="18" charset="0"/>
                        </a:rPr>
                        <a:t> 08</a:t>
                      </a:r>
                      <a:endParaRPr lang="en-IN" sz="1200" kern="1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kern="100" dirty="0">
                          <a:effectLst/>
                          <a:latin typeface="Times New Roman" panose="02020603050405020304" pitchFamily="18" charset="0"/>
                          <a:cs typeface="Times New Roman" panose="02020603050405020304" pitchFamily="18" charset="0"/>
                        </a:rPr>
                        <a:t> 15401222024</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kern="100" dirty="0">
                          <a:effectLst/>
                          <a:latin typeface="Times New Roman" panose="02020603050405020304" pitchFamily="18" charset="0"/>
                          <a:cs typeface="Times New Roman" panose="02020603050405020304" pitchFamily="18" charset="0"/>
                        </a:rPr>
                        <a:t> 221541010055</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b="1" kern="100" dirty="0">
                          <a:effectLst/>
                          <a:latin typeface="Georgia" panose="02040502050405020303" pitchFamily="18" charset="0"/>
                          <a:ea typeface="Calibri" panose="020F0502020204030204" pitchFamily="34" charset="0"/>
                          <a:cs typeface="Times New Roman" panose="02020603050405020304" pitchFamily="18" charset="0"/>
                        </a:rPr>
                        <a:t>Backend &amp; Database</a:t>
                      </a:r>
                    </a:p>
                  </a:txBody>
                  <a:tcPr marL="68580" marR="68580" marT="0" marB="0"/>
                </a:tc>
                <a:extLst>
                  <a:ext uri="{0D108BD9-81ED-4DB2-BD59-A6C34878D82A}">
                    <a16:rowId xmlns:a16="http://schemas.microsoft.com/office/drawing/2014/main" val="1981644054"/>
                  </a:ext>
                </a:extLst>
              </a:tr>
              <a:tr h="362950">
                <a:tc>
                  <a:txBody>
                    <a:bodyPr/>
                    <a:lstStyle/>
                    <a:p>
                      <a:pPr>
                        <a:lnSpc>
                          <a:spcPct val="107000"/>
                        </a:lnSpc>
                        <a:spcAft>
                          <a:spcPts val="800"/>
                        </a:spcAft>
                      </a:pPr>
                      <a:r>
                        <a:rPr lang="en-IN" sz="1100" kern="100">
                          <a:effectLst/>
                          <a:latin typeface="Georgia" panose="02040502050405020303" pitchFamily="18" charset="0"/>
                        </a:rPr>
                        <a:t>2</a:t>
                      </a:r>
                      <a:endParaRPr lang="en-IN" sz="1100" kern="1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kern="100" dirty="0">
                          <a:effectLst/>
                          <a:latin typeface="Georgia" panose="02040502050405020303" pitchFamily="18" charset="0"/>
                        </a:rPr>
                        <a:t>Torsha Dey</a:t>
                      </a:r>
                      <a:endParaRPr lang="en-IN" sz="1200" kern="1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kern="100" dirty="0">
                          <a:effectLst/>
                          <a:latin typeface="Georgia" panose="02040502050405020303" pitchFamily="18" charset="0"/>
                        </a:rPr>
                        <a:t> 44</a:t>
                      </a:r>
                      <a:endParaRPr lang="en-IN" sz="1200" kern="1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kern="100" dirty="0">
                          <a:effectLst/>
                          <a:latin typeface="Times New Roman" panose="02020603050405020304" pitchFamily="18" charset="0"/>
                          <a:cs typeface="Times New Roman" panose="02020603050405020304" pitchFamily="18" charset="0"/>
                        </a:rPr>
                        <a:t> 15401222065</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kern="100" dirty="0">
                          <a:effectLst/>
                          <a:latin typeface="Times New Roman" panose="02020603050405020304" pitchFamily="18" charset="0"/>
                          <a:cs typeface="Times New Roman" panose="02020603050405020304" pitchFamily="18" charset="0"/>
                        </a:rPr>
                        <a:t> 221541010106</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b="1" kern="100" dirty="0">
                          <a:effectLst/>
                          <a:latin typeface="Georgia" panose="02040502050405020303" pitchFamily="18" charset="0"/>
                          <a:ea typeface="Calibri" panose="020F0502020204030204" pitchFamily="34" charset="0"/>
                          <a:cs typeface="Times New Roman" panose="02020603050405020304" pitchFamily="18" charset="0"/>
                        </a:rPr>
                        <a:t>Documentation</a:t>
                      </a:r>
                    </a:p>
                  </a:txBody>
                  <a:tcPr marL="68580" marR="68580" marT="0" marB="0"/>
                </a:tc>
                <a:extLst>
                  <a:ext uri="{0D108BD9-81ED-4DB2-BD59-A6C34878D82A}">
                    <a16:rowId xmlns:a16="http://schemas.microsoft.com/office/drawing/2014/main" val="2226330147"/>
                  </a:ext>
                </a:extLst>
              </a:tr>
              <a:tr h="362950">
                <a:tc>
                  <a:txBody>
                    <a:bodyPr/>
                    <a:lstStyle/>
                    <a:p>
                      <a:pPr>
                        <a:lnSpc>
                          <a:spcPct val="107000"/>
                        </a:lnSpc>
                        <a:spcAft>
                          <a:spcPts val="800"/>
                        </a:spcAft>
                      </a:pPr>
                      <a:r>
                        <a:rPr lang="en-IN" sz="1100" kern="100" dirty="0">
                          <a:effectLst/>
                          <a:latin typeface="Georgia" panose="02040502050405020303" pitchFamily="18" charset="0"/>
                        </a:rPr>
                        <a:t>3</a:t>
                      </a:r>
                      <a:endParaRPr lang="en-IN" sz="1100" kern="1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kern="100" dirty="0">
                          <a:effectLst/>
                          <a:latin typeface="Georgia" panose="02040502050405020303" pitchFamily="18" charset="0"/>
                        </a:rPr>
                        <a:t>Shruti Karmakar</a:t>
                      </a:r>
                      <a:endParaRPr lang="en-IN" sz="1200" kern="1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kern="100" dirty="0">
                          <a:effectLst/>
                          <a:latin typeface="Georgia" panose="02040502050405020303" pitchFamily="18" charset="0"/>
                        </a:rPr>
                        <a:t> 74</a:t>
                      </a:r>
                      <a:endParaRPr lang="en-IN" sz="1200" kern="1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kern="100" dirty="0">
                          <a:effectLst/>
                          <a:latin typeface="Times New Roman" panose="02020603050405020304" pitchFamily="18" charset="0"/>
                          <a:cs typeface="Times New Roman" panose="02020603050405020304" pitchFamily="18" charset="0"/>
                        </a:rPr>
                        <a:t> 15401222083</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kern="100" dirty="0">
                          <a:effectLst/>
                          <a:latin typeface="Times New Roman" panose="02020603050405020304" pitchFamily="18" charset="0"/>
                          <a:cs typeface="Times New Roman" panose="02020603050405020304" pitchFamily="18" charset="0"/>
                        </a:rPr>
                        <a:t> 221541010074</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b="1" kern="100" dirty="0">
                          <a:effectLst/>
                          <a:latin typeface="Georgia" panose="02040502050405020303" pitchFamily="18" charset="0"/>
                          <a:ea typeface="Calibri" panose="020F0502020204030204" pitchFamily="34" charset="0"/>
                          <a:cs typeface="Times New Roman" panose="02020603050405020304" pitchFamily="18" charset="0"/>
                        </a:rPr>
                        <a:t>Frontend</a:t>
                      </a:r>
                    </a:p>
                  </a:txBody>
                  <a:tcPr marL="68580" marR="68580" marT="0" marB="0"/>
                </a:tc>
                <a:extLst>
                  <a:ext uri="{0D108BD9-81ED-4DB2-BD59-A6C34878D82A}">
                    <a16:rowId xmlns:a16="http://schemas.microsoft.com/office/drawing/2014/main" val="522719665"/>
                  </a:ext>
                </a:extLst>
              </a:tr>
              <a:tr h="496448">
                <a:tc>
                  <a:txBody>
                    <a:bodyPr/>
                    <a:lstStyle/>
                    <a:p>
                      <a:pPr>
                        <a:lnSpc>
                          <a:spcPct val="107000"/>
                        </a:lnSpc>
                        <a:spcAft>
                          <a:spcPts val="800"/>
                        </a:spcAft>
                      </a:pPr>
                      <a:r>
                        <a:rPr lang="en-IN" sz="1100" kern="100">
                          <a:effectLst/>
                          <a:latin typeface="Georgia" panose="02040502050405020303" pitchFamily="18" charset="0"/>
                        </a:rPr>
                        <a:t>4</a:t>
                      </a:r>
                      <a:endParaRPr lang="en-IN" sz="1100" kern="1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IN" sz="1200" kern="100" dirty="0">
                          <a:effectLst/>
                          <a:latin typeface="Georgia" panose="02040502050405020303" pitchFamily="18" charset="0"/>
                        </a:rPr>
                        <a:t>Pranoy Bhattacharya</a:t>
                      </a:r>
                      <a:endParaRPr lang="en-IN" sz="1200" kern="1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kern="100" dirty="0">
                          <a:effectLst/>
                          <a:latin typeface="Georgia" panose="02040502050405020303" pitchFamily="18" charset="0"/>
                        </a:rPr>
                        <a:t> 45</a:t>
                      </a:r>
                      <a:endParaRPr lang="en-IN" sz="1200" kern="1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kern="100" dirty="0">
                          <a:effectLst/>
                          <a:latin typeface="Times New Roman" panose="02020603050405020304" pitchFamily="18" charset="0"/>
                          <a:cs typeface="Times New Roman" panose="02020603050405020304" pitchFamily="18" charset="0"/>
                        </a:rPr>
                        <a:t>15401222052 </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kern="100" dirty="0">
                          <a:effectLst/>
                          <a:latin typeface="Times New Roman" panose="02020603050405020304" pitchFamily="18" charset="0"/>
                          <a:cs typeface="Times New Roman" panose="02020603050405020304" pitchFamily="18" charset="0"/>
                        </a:rPr>
                        <a:t> 221541010049</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b="1" kern="100" dirty="0">
                          <a:effectLst/>
                          <a:latin typeface="Georgia" panose="02040502050405020303" pitchFamily="18" charset="0"/>
                          <a:ea typeface="Calibri" panose="020F0502020204030204" pitchFamily="34" charset="0"/>
                          <a:cs typeface="Times New Roman" panose="02020603050405020304" pitchFamily="18" charset="0"/>
                        </a:rPr>
                        <a:t>Documentation</a:t>
                      </a:r>
                    </a:p>
                  </a:txBody>
                  <a:tcPr marL="68580" marR="68580" marT="0" marB="0"/>
                </a:tc>
                <a:extLst>
                  <a:ext uri="{0D108BD9-81ED-4DB2-BD59-A6C34878D82A}">
                    <a16:rowId xmlns:a16="http://schemas.microsoft.com/office/drawing/2014/main" val="619400382"/>
                  </a:ext>
                </a:extLst>
              </a:tr>
              <a:tr h="362950">
                <a:tc>
                  <a:txBody>
                    <a:bodyPr/>
                    <a:lstStyle/>
                    <a:p>
                      <a:pPr>
                        <a:lnSpc>
                          <a:spcPct val="107000"/>
                        </a:lnSpc>
                        <a:spcAft>
                          <a:spcPts val="800"/>
                        </a:spcAft>
                      </a:pPr>
                      <a:r>
                        <a:rPr lang="en-IN" sz="1100" kern="100">
                          <a:effectLst/>
                          <a:latin typeface="Georgia" panose="02040502050405020303" pitchFamily="18" charset="0"/>
                        </a:rPr>
                        <a:t>5</a:t>
                      </a:r>
                      <a:endParaRPr lang="en-IN" sz="1100" kern="1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kern="100" dirty="0">
                          <a:effectLst/>
                          <a:latin typeface="Georgia" panose="02040502050405020303" pitchFamily="18" charset="0"/>
                          <a:ea typeface="Calibri" panose="020F0502020204030204" pitchFamily="34" charset="0"/>
                          <a:cs typeface="Times New Roman" panose="02020603050405020304" pitchFamily="18" charset="0"/>
                        </a:rPr>
                        <a:t>Sayan Mallick</a:t>
                      </a:r>
                    </a:p>
                  </a:txBody>
                  <a:tcPr marL="68580" marR="68580" marT="0" marB="0"/>
                </a:tc>
                <a:tc>
                  <a:txBody>
                    <a:bodyPr/>
                    <a:lstStyle/>
                    <a:p>
                      <a:pPr>
                        <a:lnSpc>
                          <a:spcPct val="107000"/>
                        </a:lnSpc>
                        <a:spcAft>
                          <a:spcPts val="800"/>
                        </a:spcAft>
                      </a:pPr>
                      <a:r>
                        <a:rPr lang="en-IN" sz="1200" kern="100" dirty="0">
                          <a:effectLst/>
                          <a:latin typeface="Georgia" panose="02040502050405020303" pitchFamily="18" charset="0"/>
                        </a:rPr>
                        <a:t>54 </a:t>
                      </a:r>
                      <a:endParaRPr lang="en-IN" sz="1200" kern="1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kern="100" dirty="0">
                          <a:effectLst/>
                          <a:latin typeface="Times New Roman" panose="02020603050405020304" pitchFamily="18" charset="0"/>
                          <a:cs typeface="Times New Roman" panose="02020603050405020304" pitchFamily="18" charset="0"/>
                        </a:rPr>
                        <a:t> 15401222053</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IN" sz="1200" kern="100" dirty="0">
                          <a:effectLst/>
                          <a:latin typeface="Times New Roman" panose="02020603050405020304" pitchFamily="18" charset="0"/>
                          <a:cs typeface="Times New Roman" panose="02020603050405020304" pitchFamily="18" charset="0"/>
                        </a:rPr>
                        <a:t>  221541010069</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IN" sz="1200" b="1" kern="100" dirty="0">
                          <a:effectLst/>
                          <a:latin typeface="Georgia" panose="02040502050405020303" pitchFamily="18" charset="0"/>
                          <a:ea typeface="Calibri" panose="020F0502020204030204" pitchFamily="34" charset="0"/>
                          <a:cs typeface="Times New Roman" panose="02020603050405020304" pitchFamily="18" charset="0"/>
                        </a:rPr>
                        <a:t>Documentation</a:t>
                      </a:r>
                    </a:p>
                  </a:txBody>
                  <a:tcPr marL="68580" marR="68580" marT="0" marB="0"/>
                </a:tc>
                <a:extLst>
                  <a:ext uri="{0D108BD9-81ED-4DB2-BD59-A6C34878D82A}">
                    <a16:rowId xmlns:a16="http://schemas.microsoft.com/office/drawing/2014/main" val="2955461988"/>
                  </a:ext>
                </a:extLst>
              </a:tr>
              <a:tr h="362950">
                <a:tc>
                  <a:txBody>
                    <a:bodyPr/>
                    <a:lstStyle/>
                    <a:p>
                      <a:pPr>
                        <a:lnSpc>
                          <a:spcPct val="107000"/>
                        </a:lnSpc>
                        <a:spcAft>
                          <a:spcPts val="800"/>
                        </a:spcAft>
                      </a:pPr>
                      <a:r>
                        <a:rPr lang="en-IN" sz="1100" kern="100">
                          <a:effectLst/>
                          <a:latin typeface="Georgia" panose="02040502050405020303" pitchFamily="18" charset="0"/>
                        </a:rPr>
                        <a:t>6</a:t>
                      </a:r>
                      <a:endParaRPr lang="en-IN" sz="1100" kern="10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kern="100" dirty="0">
                          <a:effectLst/>
                          <a:latin typeface="Georgia" panose="02040502050405020303" pitchFamily="18" charset="0"/>
                          <a:ea typeface="Calibri" panose="020F0502020204030204" pitchFamily="34" charset="0"/>
                          <a:cs typeface="Times New Roman" panose="02020603050405020304" pitchFamily="18" charset="0"/>
                        </a:rPr>
                        <a:t>Jit Mondal</a:t>
                      </a:r>
                    </a:p>
                  </a:txBody>
                  <a:tcPr marL="68580" marR="68580" marT="0" marB="0"/>
                </a:tc>
                <a:tc>
                  <a:txBody>
                    <a:bodyPr/>
                    <a:lstStyle/>
                    <a:p>
                      <a:pPr>
                        <a:lnSpc>
                          <a:spcPct val="107000"/>
                        </a:lnSpc>
                        <a:spcAft>
                          <a:spcPts val="800"/>
                        </a:spcAft>
                      </a:pPr>
                      <a:r>
                        <a:rPr lang="en-IN" sz="1200" kern="100" dirty="0">
                          <a:effectLst/>
                          <a:latin typeface="Georgia" panose="02040502050405020303" pitchFamily="18" charset="0"/>
                        </a:rPr>
                        <a:t> 77</a:t>
                      </a:r>
                      <a:endParaRPr lang="en-IN" sz="1200" kern="100" dirty="0">
                        <a:effectLst/>
                        <a:latin typeface="Georgia" panose="02040502050405020303"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kern="100" dirty="0">
                          <a:effectLst/>
                          <a:latin typeface="Times New Roman" panose="02020603050405020304" pitchFamily="18" charset="0"/>
                          <a:cs typeface="Times New Roman" panose="02020603050405020304" pitchFamily="18" charset="0"/>
                        </a:rPr>
                        <a:t> 15401222085</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kern="100" dirty="0">
                          <a:effectLst/>
                          <a:latin typeface="Times New Roman" panose="02020603050405020304" pitchFamily="18" charset="0"/>
                          <a:cs typeface="Times New Roman" panose="02020603050405020304" pitchFamily="18" charset="0"/>
                        </a:rPr>
                        <a:t> 221541010034</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IN" sz="1200" b="1" kern="100" dirty="0">
                          <a:effectLst/>
                          <a:latin typeface="Georgia" panose="02040502050405020303" pitchFamily="18" charset="0"/>
                          <a:ea typeface="Calibri" panose="020F0502020204030204" pitchFamily="34" charset="0"/>
                          <a:cs typeface="Times New Roman" panose="02020603050405020304" pitchFamily="18" charset="0"/>
                        </a:rPr>
                        <a:t>Frontend</a:t>
                      </a:r>
                    </a:p>
                  </a:txBody>
                  <a:tcPr marL="68580" marR="68580" marT="0" marB="0"/>
                </a:tc>
                <a:extLst>
                  <a:ext uri="{0D108BD9-81ED-4DB2-BD59-A6C34878D82A}">
                    <a16:rowId xmlns:a16="http://schemas.microsoft.com/office/drawing/2014/main" val="748184896"/>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5C600-608F-C578-9285-6DB9F03D4C2B}"/>
            </a:ext>
          </a:extLst>
        </p:cNvPr>
        <p:cNvGrpSpPr/>
        <p:nvPr/>
      </p:nvGrpSpPr>
      <p:grpSpPr>
        <a:xfrm>
          <a:off x="0" y="0"/>
          <a:ext cx="0" cy="0"/>
          <a:chOff x="0" y="0"/>
          <a:chExt cx="0" cy="0"/>
        </a:xfrm>
      </p:grpSpPr>
      <p:sp>
        <p:nvSpPr>
          <p:cNvPr id="7" name="Date Placeholder 6">
            <a:extLst>
              <a:ext uri="{FF2B5EF4-FFF2-40B4-BE49-F238E27FC236}">
                <a16:creationId xmlns:a16="http://schemas.microsoft.com/office/drawing/2014/main" id="{710D3AE4-45FA-17F7-4E99-5887025660ED}"/>
              </a:ext>
            </a:extLst>
          </p:cNvPr>
          <p:cNvSpPr>
            <a:spLocks noGrp="1"/>
          </p:cNvSpPr>
          <p:nvPr>
            <p:ph type="dt" sz="half" idx="10"/>
          </p:nvPr>
        </p:nvSpPr>
        <p:spPr/>
        <p:txBody>
          <a:bodyPr/>
          <a:lstStyle/>
          <a:p>
            <a:fld id="{D72FBF34-555D-4F4F-A0BC-D3DF72AE03AE}" type="datetime1">
              <a:rPr lang="en-US" smtClean="0"/>
              <a:pPr/>
              <a:t>6/15/2025</a:t>
            </a:fld>
            <a:endParaRPr lang="en-US"/>
          </a:p>
        </p:txBody>
      </p:sp>
      <p:sp>
        <p:nvSpPr>
          <p:cNvPr id="8" name="Slide Number Placeholder 7">
            <a:extLst>
              <a:ext uri="{FF2B5EF4-FFF2-40B4-BE49-F238E27FC236}">
                <a16:creationId xmlns:a16="http://schemas.microsoft.com/office/drawing/2014/main" id="{9D09B423-4941-51E2-FAAB-3BAEEB9DC9BC}"/>
              </a:ext>
            </a:extLst>
          </p:cNvPr>
          <p:cNvSpPr>
            <a:spLocks noGrp="1"/>
          </p:cNvSpPr>
          <p:nvPr>
            <p:ph type="sldNum" sz="quarter" idx="12"/>
          </p:nvPr>
        </p:nvSpPr>
        <p:spPr/>
        <p:txBody>
          <a:bodyPr/>
          <a:lstStyle/>
          <a:p>
            <a:fld id="{C3059697-B37D-43E8-AF36-9EEF9FC1981B}" type="slidenum">
              <a:rPr lang="en-US" smtClean="0"/>
              <a:pPr/>
              <a:t>20</a:t>
            </a:fld>
            <a:endParaRPr lang="en-US" dirty="0"/>
          </a:p>
        </p:txBody>
      </p:sp>
      <p:pic>
        <p:nvPicPr>
          <p:cNvPr id="3" name="Picture 2">
            <a:extLst>
              <a:ext uri="{FF2B5EF4-FFF2-40B4-BE49-F238E27FC236}">
                <a16:creationId xmlns:a16="http://schemas.microsoft.com/office/drawing/2014/main" id="{C272F656-1275-A2A7-663D-0A800C489D7E}"/>
              </a:ext>
            </a:extLst>
          </p:cNvPr>
          <p:cNvPicPr>
            <a:picLocks noChangeAspect="1"/>
          </p:cNvPicPr>
          <p:nvPr/>
        </p:nvPicPr>
        <p:blipFill>
          <a:blip r:embed="rId3"/>
          <a:stretch>
            <a:fillRect/>
          </a:stretch>
        </p:blipFill>
        <p:spPr>
          <a:xfrm>
            <a:off x="0" y="7234"/>
            <a:ext cx="9144000" cy="5129032"/>
          </a:xfrm>
          <a:prstGeom prst="rect">
            <a:avLst/>
          </a:prstGeom>
        </p:spPr>
      </p:pic>
    </p:spTree>
    <p:extLst>
      <p:ext uri="{BB962C8B-B14F-4D97-AF65-F5344CB8AC3E}">
        <p14:creationId xmlns:p14="http://schemas.microsoft.com/office/powerpoint/2010/main" val="19884952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txBox="1">
            <a:spLocks/>
          </p:cNvSpPr>
          <p:nvPr/>
        </p:nvSpPr>
        <p:spPr>
          <a:xfrm>
            <a:off x="1600200" y="1733550"/>
            <a:ext cx="5867400" cy="10287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b="1" i="0" u="none" strike="noStrike" kern="1200" cap="none" spc="0" normalizeH="0" baseline="0" noProof="0" dirty="0">
                <a:ln>
                  <a:noFill/>
                </a:ln>
                <a:solidFill>
                  <a:schemeClr val="tx1"/>
                </a:solidFill>
                <a:effectLst/>
                <a:uLnTx/>
                <a:uFillTx/>
                <a:latin typeface="Cambria" panose="02040503050406030204" pitchFamily="18" charset="0"/>
                <a:ea typeface="Cambria" panose="02040503050406030204" pitchFamily="18" charset="0"/>
                <a:cs typeface="+mj-cs"/>
              </a:rPr>
              <a:t>Thank You</a:t>
            </a:r>
            <a:endParaRPr kumimoji="0" lang="en-US" sz="4800" b="0" i="0" u="none" strike="noStrike" kern="1200" cap="none" spc="0" normalizeH="0" baseline="0" noProof="0" dirty="0">
              <a:ln>
                <a:noFill/>
              </a:ln>
              <a:solidFill>
                <a:schemeClr val="tx1"/>
              </a:solidFill>
              <a:effectLst/>
              <a:uLnTx/>
              <a:uFillTx/>
              <a:latin typeface="Cambria" panose="02040503050406030204" pitchFamily="18" charset="0"/>
              <a:ea typeface="Cambria" panose="02040503050406030204" pitchFamily="18" charset="0"/>
              <a:cs typeface="+mj-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3059697-B37D-43E8-AF36-9EEF9FC1981B}" type="slidenum">
              <a:rPr lang="en-US" smtClean="0">
                <a:latin typeface="Georgia" panose="02040502050405020303" pitchFamily="18" charset="0"/>
              </a:rPr>
              <a:pPr/>
              <a:t>3</a:t>
            </a:fld>
            <a:endParaRPr lang="en-US">
              <a:latin typeface="Georgia" panose="02040502050405020303" pitchFamily="18" charset="0"/>
            </a:endParaRPr>
          </a:p>
        </p:txBody>
      </p:sp>
      <p:sp>
        <p:nvSpPr>
          <p:cNvPr id="8" name="Title 1"/>
          <p:cNvSpPr txBox="1">
            <a:spLocks/>
          </p:cNvSpPr>
          <p:nvPr/>
        </p:nvSpPr>
        <p:spPr>
          <a:xfrm>
            <a:off x="1524000" y="67517"/>
            <a:ext cx="5867400" cy="457200"/>
          </a:xfrm>
          <a:prstGeom prst="rect">
            <a:avLst/>
          </a:prstGeom>
        </p:spPr>
        <p:txBody>
          <a:bodyPr vert="horz" lIns="91440" tIns="45720" rIns="91440" bIns="45720" rtlCol="0" anchor="ctr">
            <a:normAutofit fontScale="90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sng" strike="noStrike" kern="1200" cap="none" spc="0" normalizeH="0" baseline="0" noProof="0" dirty="0">
                <a:ln>
                  <a:noFill/>
                </a:ln>
                <a:solidFill>
                  <a:schemeClr val="tx1"/>
                </a:solidFill>
                <a:effectLst/>
                <a:uLnTx/>
                <a:uFillTx/>
                <a:latin typeface="Times New Roman" panose="02020603050405020304" pitchFamily="18" charset="0"/>
                <a:ea typeface="+mj-ea"/>
                <a:cs typeface="Times New Roman" panose="02020603050405020304" pitchFamily="18" charset="0"/>
              </a:rPr>
              <a:t>Table of Contents</a:t>
            </a:r>
            <a:endParaRPr kumimoji="0" lang="en-US" sz="2800" b="0" i="0" u="sng" strike="noStrike" kern="1200" cap="none" spc="0" normalizeH="0" baseline="0" noProof="0" dirty="0">
              <a:ln>
                <a:noFill/>
              </a:ln>
              <a:solidFill>
                <a:schemeClr val="tx1"/>
              </a:solidFill>
              <a:effectLst/>
              <a:uLnTx/>
              <a:uFillTx/>
              <a:latin typeface="Times New Roman" panose="02020603050405020304" pitchFamily="18" charset="0"/>
              <a:ea typeface="+mj-ea"/>
              <a:cs typeface="Times New Roman" panose="02020603050405020304" pitchFamily="18" charset="0"/>
            </a:endParaRPr>
          </a:p>
        </p:txBody>
      </p:sp>
      <p:sp>
        <p:nvSpPr>
          <p:cNvPr id="2" name="TextBox 1">
            <a:extLst>
              <a:ext uri="{FF2B5EF4-FFF2-40B4-BE49-F238E27FC236}">
                <a16:creationId xmlns:a16="http://schemas.microsoft.com/office/drawing/2014/main" id="{61F2EA37-D466-A352-98FD-9C7AC2D5DBF1}"/>
              </a:ext>
            </a:extLst>
          </p:cNvPr>
          <p:cNvSpPr txBox="1"/>
          <p:nvPr/>
        </p:nvSpPr>
        <p:spPr>
          <a:xfrm>
            <a:off x="723900" y="441011"/>
            <a:ext cx="1600200" cy="338554"/>
          </a:xfrm>
          <a:prstGeom prst="rect">
            <a:avLst/>
          </a:prstGeom>
          <a:noFill/>
        </p:spPr>
        <p:txBody>
          <a:bodyPr wrap="square" rtlCol="0">
            <a:spAutoFit/>
          </a:bodyPr>
          <a:lstStyle/>
          <a:p>
            <a:r>
              <a:rPr lang="en-IN" sz="1600" b="1" u="sng" dirty="0">
                <a:latin typeface="Georgia" panose="02040502050405020303" pitchFamily="18" charset="0"/>
                <a:cs typeface="Times New Roman" panose="02020603050405020304" pitchFamily="18" charset="0"/>
              </a:rPr>
              <a:t>Contents</a:t>
            </a:r>
          </a:p>
        </p:txBody>
      </p:sp>
      <p:sp>
        <p:nvSpPr>
          <p:cNvPr id="3" name="TextBox 2">
            <a:extLst>
              <a:ext uri="{FF2B5EF4-FFF2-40B4-BE49-F238E27FC236}">
                <a16:creationId xmlns:a16="http://schemas.microsoft.com/office/drawing/2014/main" id="{B7C1FA50-2601-E93A-A5F6-C5931B62976C}"/>
              </a:ext>
            </a:extLst>
          </p:cNvPr>
          <p:cNvSpPr txBox="1"/>
          <p:nvPr/>
        </p:nvSpPr>
        <p:spPr>
          <a:xfrm>
            <a:off x="1333500" y="779565"/>
            <a:ext cx="6286500" cy="3936719"/>
          </a:xfrm>
          <a:prstGeom prst="rect">
            <a:avLst/>
          </a:prstGeom>
          <a:noFill/>
        </p:spPr>
        <p:txBody>
          <a:bodyPr wrap="square" rtlCol="0">
            <a:spAutoFit/>
          </a:bodyPr>
          <a:lstStyle/>
          <a:p>
            <a:pPr marL="228600" indent="-228600">
              <a:lnSpc>
                <a:spcPct val="150000"/>
              </a:lnSpc>
              <a:buFont typeface="Arial" panose="020B0604020202020204" pitchFamily="34" charset="0"/>
              <a:buChar char="•"/>
            </a:pPr>
            <a:r>
              <a:rPr lang="en-IN" sz="1200" b="1" dirty="0">
                <a:latin typeface="Georgia" panose="02040502050405020303" pitchFamily="18" charset="0"/>
                <a:cs typeface="Times New Roman" panose="02020603050405020304" pitchFamily="18" charset="0"/>
              </a:rPr>
              <a:t>Introduction</a:t>
            </a:r>
          </a:p>
          <a:p>
            <a:pPr marL="228600" indent="-228600">
              <a:lnSpc>
                <a:spcPct val="150000"/>
              </a:lnSpc>
              <a:buFont typeface="Arial" panose="020B0604020202020204" pitchFamily="34" charset="0"/>
              <a:buChar char="•"/>
            </a:pPr>
            <a:r>
              <a:rPr lang="en-IN" sz="1200" b="1" dirty="0">
                <a:latin typeface="Georgia" panose="02040502050405020303" pitchFamily="18" charset="0"/>
                <a:cs typeface="Times New Roman" panose="02020603050405020304" pitchFamily="18" charset="0"/>
              </a:rPr>
              <a:t>Project Objectives and Overview		</a:t>
            </a:r>
          </a:p>
          <a:p>
            <a:pPr marL="228600" indent="-228600">
              <a:lnSpc>
                <a:spcPct val="150000"/>
              </a:lnSpc>
              <a:buFont typeface="Arial" panose="020B0604020202020204" pitchFamily="34" charset="0"/>
              <a:buChar char="•"/>
            </a:pPr>
            <a:r>
              <a:rPr lang="en-IN" sz="1200" b="1" dirty="0">
                <a:latin typeface="Georgia" panose="02040502050405020303" pitchFamily="18" charset="0"/>
                <a:cs typeface="Times New Roman" panose="02020603050405020304" pitchFamily="18" charset="0"/>
              </a:rPr>
              <a:t>Key Technologies			</a:t>
            </a:r>
          </a:p>
          <a:p>
            <a:pPr marL="228600" indent="-228600">
              <a:lnSpc>
                <a:spcPct val="150000"/>
              </a:lnSpc>
              <a:buFont typeface="Arial" panose="020B0604020202020204" pitchFamily="34" charset="0"/>
              <a:buChar char="•"/>
            </a:pPr>
            <a:r>
              <a:rPr lang="en-IN" sz="1200" b="1" dirty="0">
                <a:latin typeface="Georgia" panose="02040502050405020303" pitchFamily="18" charset="0"/>
                <a:cs typeface="Times New Roman" panose="02020603050405020304" pitchFamily="18" charset="0"/>
              </a:rPr>
              <a:t>Frontend Technologies 		</a:t>
            </a:r>
          </a:p>
          <a:p>
            <a:pPr marL="228600" indent="-228600">
              <a:lnSpc>
                <a:spcPct val="150000"/>
              </a:lnSpc>
              <a:buFont typeface="Arial" panose="020B0604020202020204" pitchFamily="34" charset="0"/>
              <a:buChar char="•"/>
            </a:pPr>
            <a:r>
              <a:rPr lang="en-IN" sz="1200" b="1" dirty="0">
                <a:latin typeface="Georgia" panose="02040502050405020303" pitchFamily="18" charset="0"/>
                <a:cs typeface="Times New Roman" panose="02020603050405020304" pitchFamily="18" charset="0"/>
              </a:rPr>
              <a:t>Backend Technologies</a:t>
            </a:r>
          </a:p>
          <a:p>
            <a:pPr marL="228600" indent="-228600">
              <a:lnSpc>
                <a:spcPct val="150000"/>
              </a:lnSpc>
              <a:buFont typeface="Arial" panose="020B0604020202020204" pitchFamily="34" charset="0"/>
              <a:buChar char="•"/>
            </a:pPr>
            <a:r>
              <a:rPr lang="en-IN" sz="1200" b="1" dirty="0">
                <a:latin typeface="Georgia" panose="02040502050405020303" pitchFamily="18" charset="0"/>
                <a:cs typeface="Times New Roman" panose="02020603050405020304" pitchFamily="18" charset="0"/>
              </a:rPr>
              <a:t>Architecture Overview</a:t>
            </a:r>
          </a:p>
          <a:p>
            <a:pPr marL="228600" indent="-228600">
              <a:lnSpc>
                <a:spcPct val="150000"/>
              </a:lnSpc>
              <a:buFont typeface="Arial" panose="020B0604020202020204" pitchFamily="34" charset="0"/>
              <a:buChar char="•"/>
            </a:pPr>
            <a:r>
              <a:rPr lang="en-IN" sz="1200" b="1" dirty="0">
                <a:latin typeface="Georgia" panose="02040502050405020303" pitchFamily="18" charset="0"/>
                <a:cs typeface="Times New Roman" panose="02020603050405020304" pitchFamily="18" charset="0"/>
              </a:rPr>
              <a:t>User Features</a:t>
            </a:r>
          </a:p>
          <a:p>
            <a:pPr marL="228600" indent="-228600">
              <a:lnSpc>
                <a:spcPct val="150000"/>
              </a:lnSpc>
              <a:buFont typeface="Arial" panose="020B0604020202020204" pitchFamily="34" charset="0"/>
              <a:buChar char="•"/>
            </a:pPr>
            <a:r>
              <a:rPr lang="en-IN" sz="1200" b="1" dirty="0">
                <a:latin typeface="Georgia" panose="02040502050405020303" pitchFamily="18" charset="0"/>
                <a:cs typeface="Times New Roman" panose="02020603050405020304" pitchFamily="18" charset="0"/>
              </a:rPr>
              <a:t>Admin Features</a:t>
            </a:r>
          </a:p>
          <a:p>
            <a:pPr marL="228600" indent="-228600">
              <a:lnSpc>
                <a:spcPct val="150000"/>
              </a:lnSpc>
              <a:buFont typeface="Arial" panose="020B0604020202020204" pitchFamily="34" charset="0"/>
              <a:buChar char="•"/>
            </a:pPr>
            <a:r>
              <a:rPr lang="en-IN" sz="1200" b="1" dirty="0">
                <a:latin typeface="Georgia" panose="02040502050405020303" pitchFamily="18" charset="0"/>
                <a:cs typeface="Times New Roman" panose="02020603050405020304" pitchFamily="18" charset="0"/>
              </a:rPr>
              <a:t>Frontend and Backend Implementation </a:t>
            </a:r>
          </a:p>
          <a:p>
            <a:pPr marL="228600" indent="-228600">
              <a:lnSpc>
                <a:spcPct val="150000"/>
              </a:lnSpc>
              <a:buFont typeface="Arial" panose="020B0604020202020204" pitchFamily="34" charset="0"/>
              <a:buChar char="•"/>
            </a:pPr>
            <a:r>
              <a:rPr lang="en-IN" sz="1200" b="1" dirty="0">
                <a:latin typeface="Georgia" panose="02040502050405020303" pitchFamily="18" charset="0"/>
                <a:cs typeface="Times New Roman" panose="02020603050405020304" pitchFamily="18" charset="0"/>
              </a:rPr>
              <a:t>Security and Performance</a:t>
            </a:r>
          </a:p>
          <a:p>
            <a:pPr marL="228600" indent="-228600">
              <a:lnSpc>
                <a:spcPct val="150000"/>
              </a:lnSpc>
              <a:buFont typeface="Arial" panose="020B0604020202020204" pitchFamily="34" charset="0"/>
              <a:buChar char="•"/>
            </a:pPr>
            <a:r>
              <a:rPr lang="en-IN" sz="1200" b="1" dirty="0">
                <a:latin typeface="Georgia" panose="02040502050405020303" pitchFamily="18" charset="0"/>
                <a:cs typeface="Times New Roman" panose="02020603050405020304" pitchFamily="18" charset="0"/>
              </a:rPr>
              <a:t>Testing Procedure</a:t>
            </a:r>
          </a:p>
          <a:p>
            <a:pPr marL="228600" indent="-228600">
              <a:lnSpc>
                <a:spcPct val="150000"/>
              </a:lnSpc>
              <a:buFont typeface="Arial" panose="020B0604020202020204" pitchFamily="34" charset="0"/>
              <a:buChar char="•"/>
            </a:pPr>
            <a:r>
              <a:rPr lang="en-IN" sz="1200" b="1" dirty="0">
                <a:latin typeface="Georgia" panose="02040502050405020303" pitchFamily="18" charset="0"/>
                <a:cs typeface="Times New Roman" panose="02020603050405020304" pitchFamily="18" charset="0"/>
              </a:rPr>
              <a:t>User guide</a:t>
            </a:r>
          </a:p>
          <a:p>
            <a:pPr marL="228600" indent="-228600">
              <a:lnSpc>
                <a:spcPct val="150000"/>
              </a:lnSpc>
              <a:buFont typeface="Arial" panose="020B0604020202020204" pitchFamily="34" charset="0"/>
              <a:buChar char="•"/>
            </a:pPr>
            <a:r>
              <a:rPr lang="en-IN" sz="1200" b="1" dirty="0">
                <a:latin typeface="Georgia" panose="02040502050405020303" pitchFamily="18" charset="0"/>
                <a:cs typeface="Times New Roman" panose="02020603050405020304" pitchFamily="18" charset="0"/>
              </a:rPr>
              <a:t>Challenges and Solution </a:t>
            </a:r>
          </a:p>
          <a:p>
            <a:pPr marL="228600" indent="-228600">
              <a:lnSpc>
                <a:spcPct val="150000"/>
              </a:lnSpc>
              <a:buFont typeface="Arial" panose="020B0604020202020204" pitchFamily="34" charset="0"/>
              <a:buChar char="•"/>
            </a:pPr>
            <a:r>
              <a:rPr lang="en-IN" sz="1200" b="1" dirty="0">
                <a:latin typeface="Georgia" panose="02040502050405020303" pitchFamily="18" charset="0"/>
                <a:cs typeface="Times New Roman" panose="02020603050405020304" pitchFamily="18" charset="0"/>
              </a:rPr>
              <a:t>Conclusion and future scope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txBox="1">
            <a:spLocks/>
          </p:cNvSpPr>
          <p:nvPr/>
        </p:nvSpPr>
        <p:spPr>
          <a:xfrm>
            <a:off x="228600" y="68103"/>
            <a:ext cx="2895600" cy="457200"/>
          </a:xfrm>
          <a:prstGeom prst="rect">
            <a:avLst/>
          </a:prstGeom>
        </p:spPr>
        <p:txBody>
          <a:bodyPr vert="horz" lIns="91440" tIns="45720" rIns="91440" bIns="45720" rtlCol="0" anchor="ctr">
            <a:normAutofit fontScale="67500" lnSpcReduction="20000"/>
          </a:bodyPr>
          <a:lstStyle/>
          <a:p>
            <a:pPr marL="0" marR="0" lvl="0" indent="0"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effectLst/>
              <a:uLnTx/>
              <a:uFillTx/>
              <a:latin typeface="Georgia" panose="02040502050405020303" pitchFamily="18" charset="0"/>
              <a:ea typeface="+mj-ea"/>
              <a:cs typeface="+mj-cs"/>
            </a:endParaRPr>
          </a:p>
        </p:txBody>
      </p:sp>
      <p:sp>
        <p:nvSpPr>
          <p:cNvPr id="6" name="Date Placeholder 5"/>
          <p:cNvSpPr>
            <a:spLocks noGrp="1"/>
          </p:cNvSpPr>
          <p:nvPr>
            <p:ph type="dt" sz="half" idx="10"/>
          </p:nvPr>
        </p:nvSpPr>
        <p:spPr/>
        <p:txBody>
          <a:bodyPr/>
          <a:lstStyle/>
          <a:p>
            <a:fld id="{830E5D2D-46E6-4FD3-A024-76EFE5AF38CD}" type="datetime1">
              <a:rPr lang="en-US" smtClean="0">
                <a:latin typeface="Georgia" panose="02040502050405020303" pitchFamily="18" charset="0"/>
              </a:rPr>
              <a:t>6/15/2025</a:t>
            </a:fld>
            <a:endParaRPr lang="en-US">
              <a:latin typeface="Georgia" panose="02040502050405020303" pitchFamily="18" charset="0"/>
            </a:endParaRPr>
          </a:p>
        </p:txBody>
      </p:sp>
      <p:sp>
        <p:nvSpPr>
          <p:cNvPr id="7" name="Slide Number Placeholder 6"/>
          <p:cNvSpPr>
            <a:spLocks noGrp="1"/>
          </p:cNvSpPr>
          <p:nvPr>
            <p:ph type="sldNum" sz="quarter" idx="12"/>
          </p:nvPr>
        </p:nvSpPr>
        <p:spPr/>
        <p:txBody>
          <a:bodyPr/>
          <a:lstStyle/>
          <a:p>
            <a:fld id="{C3059697-B37D-43E8-AF36-9EEF9FC1981B}" type="slidenum">
              <a:rPr lang="en-US" smtClean="0">
                <a:latin typeface="Georgia" panose="02040502050405020303" pitchFamily="18" charset="0"/>
              </a:rPr>
              <a:pPr/>
              <a:t>4</a:t>
            </a:fld>
            <a:endParaRPr lang="en-US">
              <a:latin typeface="Georgia" panose="02040502050405020303" pitchFamily="18" charset="0"/>
            </a:endParaRPr>
          </a:p>
        </p:txBody>
      </p:sp>
      <p:sp>
        <p:nvSpPr>
          <p:cNvPr id="2" name="Text 1">
            <a:extLst>
              <a:ext uri="{FF2B5EF4-FFF2-40B4-BE49-F238E27FC236}">
                <a16:creationId xmlns:a16="http://schemas.microsoft.com/office/drawing/2014/main" id="{AA6AE7F5-8515-E37E-3716-4AA721C37B73}"/>
              </a:ext>
            </a:extLst>
          </p:cNvPr>
          <p:cNvSpPr>
            <a:spLocks noGrp="1"/>
          </p:cNvSpPr>
          <p:nvPr>
            <p:ph idx="1"/>
          </p:nvPr>
        </p:nvSpPr>
        <p:spPr>
          <a:xfrm>
            <a:off x="4419600" y="1921192"/>
            <a:ext cx="3810000" cy="1301115"/>
          </a:xfrm>
          <a:prstGeom prst="rect">
            <a:avLst/>
          </a:prstGeom>
          <a:noFill/>
          <a:ln/>
        </p:spPr>
        <p:txBody>
          <a:bodyPr wrap="square" lIns="0" tIns="0" rIns="0" bIns="0" rtlCol="0" anchor="t">
            <a:noAutofit/>
          </a:bodyPr>
          <a:lstStyle/>
          <a:p>
            <a:pPr marL="0" indent="0" algn="just">
              <a:lnSpc>
                <a:spcPct val="120000"/>
              </a:lnSpc>
              <a:buNone/>
            </a:pPr>
            <a:r>
              <a:rPr lang="en-US" sz="1100" dirty="0">
                <a:latin typeface="Georgia" panose="02040502050405020303" pitchFamily="18" charset="0"/>
                <a:ea typeface="Raleway" pitchFamily="34" charset="-122"/>
                <a:cs typeface="Times New Roman" panose="02020603050405020304" pitchFamily="18" charset="0"/>
              </a:rPr>
              <a:t>FoodSphere is a comprehensive web-based food ordering system designed to streamline the process of ordering food online. Built with a robust Spring Boot backend and a modern React frontend, this role-based web=application assigns specific roles to, ensuring tailored access and functionality based on there role</a:t>
            </a:r>
          </a:p>
        </p:txBody>
      </p:sp>
      <p:sp>
        <p:nvSpPr>
          <p:cNvPr id="5" name="Text 2">
            <a:extLst>
              <a:ext uri="{FF2B5EF4-FFF2-40B4-BE49-F238E27FC236}">
                <a16:creationId xmlns:a16="http://schemas.microsoft.com/office/drawing/2014/main" id="{5760E015-0B9A-01AF-9D9E-7CF469C0FCEB}"/>
              </a:ext>
            </a:extLst>
          </p:cNvPr>
          <p:cNvSpPr/>
          <p:nvPr/>
        </p:nvSpPr>
        <p:spPr>
          <a:xfrm>
            <a:off x="4451986" y="3466148"/>
            <a:ext cx="3777614" cy="1301115"/>
          </a:xfrm>
          <a:prstGeom prst="rect">
            <a:avLst/>
          </a:prstGeom>
          <a:noFill/>
          <a:ln/>
        </p:spPr>
        <p:txBody>
          <a:bodyPr wrap="square" lIns="0" tIns="0" rIns="0" bIns="0" rtlCol="0" anchor="t"/>
          <a:lstStyle/>
          <a:p>
            <a:pPr marL="0" indent="0" algn="just">
              <a:buNone/>
            </a:pPr>
            <a:r>
              <a:rPr lang="en-US" sz="1100" dirty="0">
                <a:latin typeface="Georgia" panose="02040502050405020303" pitchFamily="18" charset="0"/>
                <a:ea typeface="Raleway" pitchFamily="34" charset="-122"/>
                <a:cs typeface="Times New Roman" panose="02020603050405020304" pitchFamily="18" charset="0"/>
              </a:rPr>
              <a:t>The system offers a wide array of features, including user account management, food browsing, order tracking, and secure payment processing. For restaurant owners, FoodSphere provides tools to manage profiles, menus, and ingredients, ensuring smooth operations and enhanced user satisfaction.</a:t>
            </a:r>
            <a:endParaRPr lang="en-US" sz="1100" dirty="0">
              <a:latin typeface="Georgia" panose="02040502050405020303"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904A7542-FA06-C1A5-2D2B-2E51BADCF8FF}"/>
              </a:ext>
            </a:extLst>
          </p:cNvPr>
          <p:cNvSpPr txBox="1"/>
          <p:nvPr/>
        </p:nvSpPr>
        <p:spPr>
          <a:xfrm>
            <a:off x="4320540" y="451424"/>
            <a:ext cx="4114800" cy="2123658"/>
          </a:xfrm>
          <a:custGeom>
            <a:avLst/>
            <a:gdLst>
              <a:gd name="connsiteX0" fmla="*/ 0 w 3886200"/>
              <a:gd name="connsiteY0" fmla="*/ 0 h 2092881"/>
              <a:gd name="connsiteX1" fmla="*/ 3886200 w 3886200"/>
              <a:gd name="connsiteY1" fmla="*/ 0 h 2092881"/>
              <a:gd name="connsiteX2" fmla="*/ 3886200 w 3886200"/>
              <a:gd name="connsiteY2" fmla="*/ 2092881 h 2092881"/>
              <a:gd name="connsiteX3" fmla="*/ 0 w 3886200"/>
              <a:gd name="connsiteY3" fmla="*/ 2092881 h 2092881"/>
              <a:gd name="connsiteX4" fmla="*/ 0 w 3886200"/>
              <a:gd name="connsiteY4" fmla="*/ 0 h 2092881"/>
              <a:gd name="connsiteX0" fmla="*/ 0 w 3886200"/>
              <a:gd name="connsiteY0" fmla="*/ 0 h 2092881"/>
              <a:gd name="connsiteX1" fmla="*/ 3886200 w 3886200"/>
              <a:gd name="connsiteY1" fmla="*/ 0 h 2092881"/>
              <a:gd name="connsiteX2" fmla="*/ 3878580 w 3886200"/>
              <a:gd name="connsiteY2" fmla="*/ 1429941 h 2092881"/>
              <a:gd name="connsiteX3" fmla="*/ 0 w 3886200"/>
              <a:gd name="connsiteY3" fmla="*/ 2092881 h 2092881"/>
              <a:gd name="connsiteX4" fmla="*/ 0 w 3886200"/>
              <a:gd name="connsiteY4" fmla="*/ 0 h 2092881"/>
              <a:gd name="connsiteX0" fmla="*/ 15240 w 3901440"/>
              <a:gd name="connsiteY0" fmla="*/ 0 h 1429941"/>
              <a:gd name="connsiteX1" fmla="*/ 3901440 w 3901440"/>
              <a:gd name="connsiteY1" fmla="*/ 0 h 1429941"/>
              <a:gd name="connsiteX2" fmla="*/ 3893820 w 3901440"/>
              <a:gd name="connsiteY2" fmla="*/ 1429941 h 1429941"/>
              <a:gd name="connsiteX3" fmla="*/ 0 w 3901440"/>
              <a:gd name="connsiteY3" fmla="*/ 1391841 h 1429941"/>
              <a:gd name="connsiteX4" fmla="*/ 15240 w 3901440"/>
              <a:gd name="connsiteY4" fmla="*/ 0 h 1429941"/>
              <a:gd name="connsiteX0" fmla="*/ 15240 w 3901440"/>
              <a:gd name="connsiteY0" fmla="*/ 0 h 1399461"/>
              <a:gd name="connsiteX1" fmla="*/ 3901440 w 3901440"/>
              <a:gd name="connsiteY1" fmla="*/ 0 h 1399461"/>
              <a:gd name="connsiteX2" fmla="*/ 3893820 w 3901440"/>
              <a:gd name="connsiteY2" fmla="*/ 1399461 h 1399461"/>
              <a:gd name="connsiteX3" fmla="*/ 0 w 3901440"/>
              <a:gd name="connsiteY3" fmla="*/ 1391841 h 1399461"/>
              <a:gd name="connsiteX4" fmla="*/ 15240 w 3901440"/>
              <a:gd name="connsiteY4" fmla="*/ 0 h 1399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1440" h="1399461">
                <a:moveTo>
                  <a:pt x="15240" y="0"/>
                </a:moveTo>
                <a:lnTo>
                  <a:pt x="3901440" y="0"/>
                </a:lnTo>
                <a:lnTo>
                  <a:pt x="3893820" y="1399461"/>
                </a:lnTo>
                <a:lnTo>
                  <a:pt x="0" y="1391841"/>
                </a:lnTo>
                <a:lnTo>
                  <a:pt x="15240" y="0"/>
                </a:lnTo>
                <a:close/>
              </a:path>
            </a:pathLst>
          </a:custGeom>
          <a:noFill/>
        </p:spPr>
        <p:txBody>
          <a:bodyPr wrap="square" rtlCol="0">
            <a:spAutoFit/>
          </a:bodyPr>
          <a:lstStyle/>
          <a:p>
            <a:pPr>
              <a:spcBef>
                <a:spcPct val="0"/>
              </a:spcBef>
              <a:defRPr/>
            </a:pPr>
            <a:r>
              <a:rPr lang="en-US" sz="2800" dirty="0">
                <a:solidFill>
                  <a:schemeClr val="accent6">
                    <a:lumMod val="75000"/>
                  </a:schemeClr>
                </a:solidFill>
                <a:latin typeface="Georgia" panose="02040502050405020303" pitchFamily="18" charset="0"/>
                <a:ea typeface="Prata" pitchFamily="34" charset="-122"/>
                <a:cs typeface="Prata" pitchFamily="34" charset="-120"/>
              </a:rPr>
              <a:t>FoodSphere</a:t>
            </a:r>
            <a:r>
              <a:rPr lang="en-US" sz="2600" dirty="0">
                <a:solidFill>
                  <a:schemeClr val="accent6">
                    <a:lumMod val="75000"/>
                  </a:schemeClr>
                </a:solidFill>
                <a:latin typeface="Georgia" panose="02040502050405020303" pitchFamily="18" charset="0"/>
                <a:ea typeface="Prata" pitchFamily="34" charset="-122"/>
                <a:cs typeface="Prata" pitchFamily="34" charset="-120"/>
              </a:rPr>
              <a:t>: Revolutionizing Online Food Ordering</a:t>
            </a:r>
            <a:endParaRPr lang="en-US" sz="2600" dirty="0">
              <a:solidFill>
                <a:schemeClr val="accent6">
                  <a:lumMod val="75000"/>
                </a:schemeClr>
              </a:solidFill>
              <a:latin typeface="Georgia" panose="02040502050405020303" pitchFamily="18" charset="0"/>
            </a:endParaRPr>
          </a:p>
          <a:p>
            <a:pPr marL="0" marR="0" lvl="0" indent="0" defTabSz="914400" rtl="0" eaLnBrk="1" fontAlgn="auto" latinLnBrk="0" hangingPunct="1">
              <a:lnSpc>
                <a:spcPct val="100000"/>
              </a:lnSpc>
              <a:spcBef>
                <a:spcPct val="0"/>
              </a:spcBef>
              <a:spcAft>
                <a:spcPts val="0"/>
              </a:spcAft>
              <a:buClrTx/>
              <a:buSzTx/>
              <a:buFontTx/>
              <a:buNone/>
              <a:tabLst/>
              <a:defRPr/>
            </a:pPr>
            <a:endParaRPr kumimoji="0" lang="en-US" sz="2600" b="0" i="0" u="none" strike="noStrike" kern="1200" cap="none" spc="0" normalizeH="0" baseline="0" noProof="0" dirty="0">
              <a:ln>
                <a:noFill/>
              </a:ln>
              <a:solidFill>
                <a:schemeClr val="accent6">
                  <a:lumMod val="75000"/>
                </a:schemeClr>
              </a:solidFill>
              <a:effectLst/>
              <a:uLnTx/>
              <a:uFillTx/>
              <a:latin typeface="Georgia" panose="02040502050405020303" pitchFamily="18" charset="0"/>
              <a:ea typeface="+mj-ea"/>
              <a:cs typeface="+mj-cs"/>
            </a:endParaRPr>
          </a:p>
          <a:p>
            <a:endParaRPr lang="en-IN" sz="2600" dirty="0">
              <a:solidFill>
                <a:schemeClr val="accent6">
                  <a:lumMod val="75000"/>
                </a:schemeClr>
              </a:solidFill>
              <a:latin typeface="Georgia" panose="02040502050405020303" pitchFamily="18" charset="0"/>
            </a:endParaRPr>
          </a:p>
        </p:txBody>
      </p:sp>
      <p:pic>
        <p:nvPicPr>
          <p:cNvPr id="9" name="Image 0" descr="preencoded.png">
            <a:extLst>
              <a:ext uri="{FF2B5EF4-FFF2-40B4-BE49-F238E27FC236}">
                <a16:creationId xmlns:a16="http://schemas.microsoft.com/office/drawing/2014/main" id="{2566F5B7-3DEB-ED72-647B-19B9CA353BB2}"/>
              </a:ext>
            </a:extLst>
          </p:cNvPr>
          <p:cNvPicPr>
            <a:picLocks noChangeAspect="1"/>
          </p:cNvPicPr>
          <p:nvPr/>
        </p:nvPicPr>
        <p:blipFill>
          <a:blip r:embed="rId2"/>
          <a:stretch>
            <a:fillRect/>
          </a:stretch>
        </p:blipFill>
        <p:spPr>
          <a:xfrm>
            <a:off x="0" y="0"/>
            <a:ext cx="4114800" cy="51435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txBox="1">
            <a:spLocks/>
          </p:cNvSpPr>
          <p:nvPr/>
        </p:nvSpPr>
        <p:spPr>
          <a:xfrm>
            <a:off x="3929687" y="382430"/>
            <a:ext cx="4171010" cy="457200"/>
          </a:xfrm>
          <a:prstGeom prst="rect">
            <a:avLst/>
          </a:prstGeom>
        </p:spPr>
        <p:txBody>
          <a:bodyPr vert="horz" lIns="91440" tIns="45720" rIns="91440" bIns="45720" rtlCol="0" anchor="ctr">
            <a:no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chemeClr val="accent1">
                    <a:lumMod val="50000"/>
                  </a:schemeClr>
                </a:solidFill>
                <a:effectLst/>
                <a:uLnTx/>
                <a:uFillTx/>
                <a:latin typeface="Times New Roman" panose="02020603050405020304" pitchFamily="18" charset="0"/>
                <a:ea typeface="+mj-ea"/>
                <a:cs typeface="Times New Roman" panose="02020603050405020304" pitchFamily="18" charset="0"/>
              </a:rPr>
              <a:t>Project</a:t>
            </a:r>
            <a:r>
              <a:rPr lang="en-US" sz="2400" b="1" dirty="0">
                <a:solidFill>
                  <a:schemeClr val="accent1">
                    <a:lumMod val="50000"/>
                  </a:schemeClr>
                </a:solidFill>
                <a:latin typeface="Times New Roman" panose="02020603050405020304" pitchFamily="18" charset="0"/>
                <a:ea typeface="+mj-ea"/>
                <a:cs typeface="Times New Roman" panose="02020603050405020304" pitchFamily="18" charset="0"/>
              </a:rPr>
              <a:t> Objectives and Scope</a:t>
            </a:r>
            <a:endParaRPr kumimoji="0" lang="en-US" sz="2400" b="1" i="0" u="none" strike="noStrike" kern="1200" cap="none" spc="0" normalizeH="0" baseline="0" noProof="0" dirty="0">
              <a:ln>
                <a:noFill/>
              </a:ln>
              <a:solidFill>
                <a:schemeClr val="accent1">
                  <a:lumMod val="50000"/>
                </a:schemeClr>
              </a:solidFill>
              <a:effectLst/>
              <a:uLnTx/>
              <a:uFillTx/>
              <a:latin typeface="Times New Roman" panose="02020603050405020304" pitchFamily="18" charset="0"/>
              <a:ea typeface="+mj-ea"/>
              <a:cs typeface="Times New Roman" panose="02020603050405020304" pitchFamily="18" charset="0"/>
            </a:endParaRPr>
          </a:p>
        </p:txBody>
      </p:sp>
      <p:sp>
        <p:nvSpPr>
          <p:cNvPr id="7" name="Date Placeholder 6"/>
          <p:cNvSpPr>
            <a:spLocks noGrp="1"/>
          </p:cNvSpPr>
          <p:nvPr>
            <p:ph type="dt" sz="half" idx="10"/>
          </p:nvPr>
        </p:nvSpPr>
        <p:spPr/>
        <p:txBody>
          <a:bodyPr/>
          <a:lstStyle/>
          <a:p>
            <a:fld id="{19DD3BE5-2D54-41D4-A562-5D4F6E9B6129}" type="datetime1">
              <a:rPr lang="en-US" smtClean="0"/>
              <a:t>6/15/2025</a:t>
            </a:fld>
            <a:endParaRPr lang="en-US"/>
          </a:p>
        </p:txBody>
      </p:sp>
      <p:sp>
        <p:nvSpPr>
          <p:cNvPr id="8" name="Slide Number Placeholder 7"/>
          <p:cNvSpPr>
            <a:spLocks noGrp="1"/>
          </p:cNvSpPr>
          <p:nvPr>
            <p:ph type="sldNum" sz="quarter" idx="12"/>
          </p:nvPr>
        </p:nvSpPr>
        <p:spPr/>
        <p:txBody>
          <a:bodyPr/>
          <a:lstStyle/>
          <a:p>
            <a:fld id="{C3059697-B37D-43E8-AF36-9EEF9FC1981B}" type="slidenum">
              <a:rPr lang="en-US" smtClean="0"/>
              <a:pPr/>
              <a:t>5</a:t>
            </a:fld>
            <a:endParaRPr lang="en-US"/>
          </a:p>
        </p:txBody>
      </p:sp>
      <p:sp>
        <p:nvSpPr>
          <p:cNvPr id="6" name="Shape 1">
            <a:extLst>
              <a:ext uri="{FF2B5EF4-FFF2-40B4-BE49-F238E27FC236}">
                <a16:creationId xmlns:a16="http://schemas.microsoft.com/office/drawing/2014/main" id="{3BF04A2B-5F1A-D74A-0BF6-CAF20C9CFEEA}"/>
              </a:ext>
            </a:extLst>
          </p:cNvPr>
          <p:cNvSpPr/>
          <p:nvPr/>
        </p:nvSpPr>
        <p:spPr>
          <a:xfrm>
            <a:off x="3929687" y="1229144"/>
            <a:ext cx="317123" cy="352306"/>
          </a:xfrm>
          <a:prstGeom prst="roundRect">
            <a:avLst>
              <a:gd name="adj" fmla="val 6668"/>
            </a:avLst>
          </a:prstGeom>
          <a:solidFill>
            <a:schemeClr val="accent5">
              <a:lumMod val="40000"/>
              <a:lumOff val="60000"/>
            </a:schemeClr>
          </a:solidFill>
          <a:ln/>
        </p:spPr>
      </p:sp>
      <p:sp>
        <p:nvSpPr>
          <p:cNvPr id="9" name="Text 2">
            <a:extLst>
              <a:ext uri="{FF2B5EF4-FFF2-40B4-BE49-F238E27FC236}">
                <a16:creationId xmlns:a16="http://schemas.microsoft.com/office/drawing/2014/main" id="{BFF9DE37-6E96-1A9D-E81F-26708AD7AC48}"/>
              </a:ext>
            </a:extLst>
          </p:cNvPr>
          <p:cNvSpPr/>
          <p:nvPr/>
        </p:nvSpPr>
        <p:spPr>
          <a:xfrm>
            <a:off x="4049433" y="1298377"/>
            <a:ext cx="106680" cy="309086"/>
          </a:xfrm>
          <a:prstGeom prst="rect">
            <a:avLst/>
          </a:prstGeom>
          <a:noFill/>
          <a:ln/>
        </p:spPr>
        <p:txBody>
          <a:bodyPr wrap="none" lIns="0" tIns="0" rIns="0" bIns="0" rtlCol="0" anchor="t"/>
          <a:lstStyle/>
          <a:p>
            <a:pPr marL="0" indent="0" algn="ctr">
              <a:buNone/>
            </a:pPr>
            <a:r>
              <a:rPr lang="en-US" sz="1200" dirty="0">
                <a:latin typeface="Raleway" pitchFamily="2" charset="0"/>
                <a:ea typeface="Prata" pitchFamily="34" charset="-122"/>
                <a:cs typeface="Prata" pitchFamily="34" charset="-120"/>
              </a:rPr>
              <a:t>1</a:t>
            </a:r>
            <a:endParaRPr lang="en-US" sz="1200" dirty="0">
              <a:latin typeface="Raleway" pitchFamily="2" charset="0"/>
            </a:endParaRPr>
          </a:p>
        </p:txBody>
      </p:sp>
      <p:sp>
        <p:nvSpPr>
          <p:cNvPr id="11" name="Text 3">
            <a:extLst>
              <a:ext uri="{FF2B5EF4-FFF2-40B4-BE49-F238E27FC236}">
                <a16:creationId xmlns:a16="http://schemas.microsoft.com/office/drawing/2014/main" id="{B3755639-4184-D76E-B05B-25DDE7602A6E}"/>
              </a:ext>
            </a:extLst>
          </p:cNvPr>
          <p:cNvSpPr/>
          <p:nvPr/>
        </p:nvSpPr>
        <p:spPr>
          <a:xfrm>
            <a:off x="4328933" y="1350884"/>
            <a:ext cx="1159312" cy="321826"/>
          </a:xfrm>
          <a:prstGeom prst="rect">
            <a:avLst/>
          </a:prstGeom>
          <a:noFill/>
          <a:ln/>
        </p:spPr>
        <p:txBody>
          <a:bodyPr wrap="none" lIns="0" tIns="0" rIns="0" bIns="0" rtlCol="0" anchor="t"/>
          <a:lstStyle/>
          <a:p>
            <a:pPr marL="0" indent="0">
              <a:buNone/>
            </a:pPr>
            <a:r>
              <a:rPr lang="en-US" sz="1100" dirty="0">
                <a:solidFill>
                  <a:schemeClr val="accent5">
                    <a:lumMod val="50000"/>
                  </a:schemeClr>
                </a:solidFill>
                <a:latin typeface="Raleway" pitchFamily="2" charset="0"/>
                <a:ea typeface="Prata" pitchFamily="34" charset="-122"/>
                <a:cs typeface="Prata" pitchFamily="34" charset="-120"/>
              </a:rPr>
              <a:t>Reliable Platform</a:t>
            </a:r>
            <a:endParaRPr lang="en-US" sz="1100" dirty="0">
              <a:solidFill>
                <a:schemeClr val="accent5">
                  <a:lumMod val="50000"/>
                </a:schemeClr>
              </a:solidFill>
              <a:latin typeface="Raleway" pitchFamily="2" charset="0"/>
            </a:endParaRPr>
          </a:p>
        </p:txBody>
      </p:sp>
      <p:sp>
        <p:nvSpPr>
          <p:cNvPr id="12" name="Text 4">
            <a:extLst>
              <a:ext uri="{FF2B5EF4-FFF2-40B4-BE49-F238E27FC236}">
                <a16:creationId xmlns:a16="http://schemas.microsoft.com/office/drawing/2014/main" id="{49173647-5E60-C51E-7E68-5857FBA3FF2E}"/>
              </a:ext>
            </a:extLst>
          </p:cNvPr>
          <p:cNvSpPr/>
          <p:nvPr/>
        </p:nvSpPr>
        <p:spPr>
          <a:xfrm>
            <a:off x="4336197" y="1710363"/>
            <a:ext cx="1989683" cy="648949"/>
          </a:xfrm>
          <a:prstGeom prst="rect">
            <a:avLst/>
          </a:prstGeom>
          <a:noFill/>
          <a:ln/>
        </p:spPr>
        <p:txBody>
          <a:bodyPr wrap="square" lIns="0" tIns="0" rIns="0" bIns="0" rtlCol="0" anchor="t"/>
          <a:lstStyle/>
          <a:p>
            <a:pPr marL="0" indent="0" algn="just">
              <a:buNone/>
            </a:pPr>
            <a:r>
              <a:rPr lang="en-US" sz="1100" dirty="0">
                <a:latin typeface="Georgia" panose="02040502050405020303" pitchFamily="18" charset="0"/>
                <a:ea typeface="Raleway" pitchFamily="34" charset="-122"/>
                <a:cs typeface="Raleway" pitchFamily="34" charset="-120"/>
              </a:rPr>
              <a:t>Create a secure and intuitive online platform for food ordering, catering to both consumers and restaurant owners.</a:t>
            </a:r>
            <a:endParaRPr lang="en-US" sz="1100" dirty="0">
              <a:latin typeface="Georgia" panose="02040502050405020303" pitchFamily="18" charset="0"/>
            </a:endParaRPr>
          </a:p>
        </p:txBody>
      </p:sp>
      <p:sp>
        <p:nvSpPr>
          <p:cNvPr id="14" name="Text 6">
            <a:extLst>
              <a:ext uri="{FF2B5EF4-FFF2-40B4-BE49-F238E27FC236}">
                <a16:creationId xmlns:a16="http://schemas.microsoft.com/office/drawing/2014/main" id="{D600DA0A-153B-ED9E-E307-47C55F96B9CA}"/>
              </a:ext>
            </a:extLst>
          </p:cNvPr>
          <p:cNvSpPr/>
          <p:nvPr/>
        </p:nvSpPr>
        <p:spPr>
          <a:xfrm>
            <a:off x="5928241" y="1309807"/>
            <a:ext cx="189428" cy="309086"/>
          </a:xfrm>
          <a:prstGeom prst="rect">
            <a:avLst/>
          </a:prstGeom>
          <a:noFill/>
          <a:ln/>
        </p:spPr>
        <p:txBody>
          <a:bodyPr wrap="none" lIns="0" tIns="0" rIns="0" bIns="0" rtlCol="0" anchor="t"/>
          <a:lstStyle/>
          <a:p>
            <a:pPr marL="0" indent="0" algn="ctr">
              <a:buNone/>
            </a:pPr>
            <a:endParaRPr lang="en-US" sz="1200" dirty="0">
              <a:latin typeface="Raleway" pitchFamily="2" charset="0"/>
            </a:endParaRPr>
          </a:p>
        </p:txBody>
      </p:sp>
      <p:sp>
        <p:nvSpPr>
          <p:cNvPr id="15" name="Text 7">
            <a:extLst>
              <a:ext uri="{FF2B5EF4-FFF2-40B4-BE49-F238E27FC236}">
                <a16:creationId xmlns:a16="http://schemas.microsoft.com/office/drawing/2014/main" id="{C262FDB7-194D-9CD4-7C27-23384E23ED4A}"/>
              </a:ext>
            </a:extLst>
          </p:cNvPr>
          <p:cNvSpPr/>
          <p:nvPr/>
        </p:nvSpPr>
        <p:spPr>
          <a:xfrm>
            <a:off x="6776205" y="1334242"/>
            <a:ext cx="2899053" cy="321826"/>
          </a:xfrm>
          <a:prstGeom prst="rect">
            <a:avLst/>
          </a:prstGeom>
          <a:noFill/>
          <a:ln/>
        </p:spPr>
        <p:txBody>
          <a:bodyPr wrap="none" lIns="0" tIns="0" rIns="0" bIns="0" rtlCol="0" anchor="t"/>
          <a:lstStyle/>
          <a:p>
            <a:pPr marL="0" indent="0">
              <a:buNone/>
            </a:pPr>
            <a:r>
              <a:rPr lang="en-US" sz="1100" dirty="0">
                <a:solidFill>
                  <a:schemeClr val="accent5">
                    <a:lumMod val="50000"/>
                  </a:schemeClr>
                </a:solidFill>
                <a:latin typeface="Raleway" pitchFamily="2" charset="0"/>
                <a:ea typeface="Prata" pitchFamily="34" charset="-122"/>
                <a:cs typeface="Prata" pitchFamily="34" charset="-120"/>
              </a:rPr>
              <a:t>User-Friendly Interface</a:t>
            </a:r>
            <a:endParaRPr lang="en-US" sz="1100" dirty="0">
              <a:solidFill>
                <a:schemeClr val="accent5">
                  <a:lumMod val="50000"/>
                </a:schemeClr>
              </a:solidFill>
              <a:latin typeface="Raleway" pitchFamily="2" charset="0"/>
            </a:endParaRPr>
          </a:p>
        </p:txBody>
      </p:sp>
      <p:sp>
        <p:nvSpPr>
          <p:cNvPr id="16" name="Text 8">
            <a:extLst>
              <a:ext uri="{FF2B5EF4-FFF2-40B4-BE49-F238E27FC236}">
                <a16:creationId xmlns:a16="http://schemas.microsoft.com/office/drawing/2014/main" id="{E261FA7B-0C64-AE39-4849-027DB9F2E609}"/>
              </a:ext>
            </a:extLst>
          </p:cNvPr>
          <p:cNvSpPr/>
          <p:nvPr/>
        </p:nvSpPr>
        <p:spPr>
          <a:xfrm>
            <a:off x="6781800" y="1672710"/>
            <a:ext cx="1981200" cy="724256"/>
          </a:xfrm>
          <a:prstGeom prst="rect">
            <a:avLst/>
          </a:prstGeom>
          <a:noFill/>
          <a:ln/>
        </p:spPr>
        <p:txBody>
          <a:bodyPr wrap="square" lIns="0" tIns="0" rIns="0" bIns="0" rtlCol="0" anchor="t"/>
          <a:lstStyle/>
          <a:p>
            <a:pPr marL="0" indent="0" algn="just">
              <a:buNone/>
            </a:pPr>
            <a:r>
              <a:rPr lang="en-US" sz="1100" dirty="0">
                <a:latin typeface="Georgia" panose="02040502050405020303" pitchFamily="18" charset="0"/>
                <a:ea typeface="Raleway" pitchFamily="34" charset="-122"/>
                <a:cs typeface="Raleway" pitchFamily="34" charset="-120"/>
              </a:rPr>
              <a:t>Provide an easy-to-use interface for consumers to place orders, manage carts, and track past orders efficiently.</a:t>
            </a:r>
            <a:endParaRPr lang="en-US" sz="1100" dirty="0">
              <a:latin typeface="Georgia" panose="02040502050405020303" pitchFamily="18" charset="0"/>
            </a:endParaRPr>
          </a:p>
        </p:txBody>
      </p:sp>
      <p:sp>
        <p:nvSpPr>
          <p:cNvPr id="17" name="Shape 9">
            <a:extLst>
              <a:ext uri="{FF2B5EF4-FFF2-40B4-BE49-F238E27FC236}">
                <a16:creationId xmlns:a16="http://schemas.microsoft.com/office/drawing/2014/main" id="{F8F023CD-3923-2A42-FD00-D3C7C143C44B}"/>
              </a:ext>
            </a:extLst>
          </p:cNvPr>
          <p:cNvSpPr/>
          <p:nvPr/>
        </p:nvSpPr>
        <p:spPr>
          <a:xfrm>
            <a:off x="3938069" y="2648917"/>
            <a:ext cx="323819" cy="352306"/>
          </a:xfrm>
          <a:prstGeom prst="roundRect">
            <a:avLst>
              <a:gd name="adj" fmla="val 6668"/>
            </a:avLst>
          </a:prstGeom>
          <a:solidFill>
            <a:schemeClr val="accent5">
              <a:lumMod val="40000"/>
              <a:lumOff val="60000"/>
            </a:schemeClr>
          </a:solidFill>
          <a:ln/>
        </p:spPr>
      </p:sp>
      <p:sp>
        <p:nvSpPr>
          <p:cNvPr id="18" name="Text 10">
            <a:extLst>
              <a:ext uri="{FF2B5EF4-FFF2-40B4-BE49-F238E27FC236}">
                <a16:creationId xmlns:a16="http://schemas.microsoft.com/office/drawing/2014/main" id="{B4DCC01D-0B0F-C28C-5F5D-2E56600CD776}"/>
              </a:ext>
            </a:extLst>
          </p:cNvPr>
          <p:cNvSpPr/>
          <p:nvPr/>
        </p:nvSpPr>
        <p:spPr>
          <a:xfrm>
            <a:off x="4005411" y="2719864"/>
            <a:ext cx="191572" cy="309086"/>
          </a:xfrm>
          <a:prstGeom prst="rect">
            <a:avLst/>
          </a:prstGeom>
          <a:noFill/>
          <a:ln/>
        </p:spPr>
        <p:txBody>
          <a:bodyPr wrap="none" lIns="0" tIns="0" rIns="0" bIns="0" rtlCol="0" anchor="t"/>
          <a:lstStyle/>
          <a:p>
            <a:pPr marL="0" indent="0" algn="ctr">
              <a:buNone/>
            </a:pPr>
            <a:r>
              <a:rPr lang="en-US" sz="1200" dirty="0">
                <a:latin typeface="Raleway" pitchFamily="2" charset="0"/>
                <a:ea typeface="Prata" pitchFamily="34" charset="-122"/>
                <a:cs typeface="Prata" pitchFamily="34" charset="-120"/>
              </a:rPr>
              <a:t>3</a:t>
            </a:r>
            <a:endParaRPr lang="en-US" sz="1200" dirty="0">
              <a:latin typeface="Raleway" pitchFamily="2" charset="0"/>
            </a:endParaRPr>
          </a:p>
        </p:txBody>
      </p:sp>
      <p:sp>
        <p:nvSpPr>
          <p:cNvPr id="19" name="Text 11">
            <a:extLst>
              <a:ext uri="{FF2B5EF4-FFF2-40B4-BE49-F238E27FC236}">
                <a16:creationId xmlns:a16="http://schemas.microsoft.com/office/drawing/2014/main" id="{E37EC9A5-B2D9-F024-7966-4DA8930F1C37}"/>
              </a:ext>
            </a:extLst>
          </p:cNvPr>
          <p:cNvSpPr/>
          <p:nvPr/>
        </p:nvSpPr>
        <p:spPr>
          <a:xfrm>
            <a:off x="4336197" y="2737411"/>
            <a:ext cx="1748613" cy="321826"/>
          </a:xfrm>
          <a:prstGeom prst="rect">
            <a:avLst/>
          </a:prstGeom>
          <a:noFill/>
          <a:ln/>
        </p:spPr>
        <p:txBody>
          <a:bodyPr wrap="none" lIns="0" tIns="0" rIns="0" bIns="0" rtlCol="0" anchor="t"/>
          <a:lstStyle/>
          <a:p>
            <a:pPr marL="0" indent="0">
              <a:buNone/>
            </a:pPr>
            <a:r>
              <a:rPr lang="en-US" sz="1100" dirty="0">
                <a:solidFill>
                  <a:schemeClr val="accent5">
                    <a:lumMod val="50000"/>
                  </a:schemeClr>
                </a:solidFill>
                <a:latin typeface="Raleway" pitchFamily="2" charset="0"/>
                <a:ea typeface="Prata" pitchFamily="34" charset="-122"/>
                <a:cs typeface="Prata" pitchFamily="34" charset="-120"/>
              </a:rPr>
              <a:t>Restaurant Management</a:t>
            </a:r>
            <a:endParaRPr lang="en-US" sz="1100" dirty="0">
              <a:solidFill>
                <a:schemeClr val="accent5">
                  <a:lumMod val="50000"/>
                </a:schemeClr>
              </a:solidFill>
              <a:latin typeface="Raleway" pitchFamily="2" charset="0"/>
            </a:endParaRPr>
          </a:p>
        </p:txBody>
      </p:sp>
      <p:sp>
        <p:nvSpPr>
          <p:cNvPr id="20" name="Text 12">
            <a:extLst>
              <a:ext uri="{FF2B5EF4-FFF2-40B4-BE49-F238E27FC236}">
                <a16:creationId xmlns:a16="http://schemas.microsoft.com/office/drawing/2014/main" id="{9F5191E6-ACF6-315D-72EB-3E4144D72102}"/>
              </a:ext>
            </a:extLst>
          </p:cNvPr>
          <p:cNvSpPr/>
          <p:nvPr/>
        </p:nvSpPr>
        <p:spPr>
          <a:xfrm>
            <a:off x="4336197" y="3059237"/>
            <a:ext cx="2011441" cy="566144"/>
          </a:xfrm>
          <a:prstGeom prst="rect">
            <a:avLst/>
          </a:prstGeom>
          <a:noFill/>
          <a:ln/>
        </p:spPr>
        <p:txBody>
          <a:bodyPr wrap="square" lIns="0" tIns="0" rIns="0" bIns="0" rtlCol="0" anchor="t"/>
          <a:lstStyle/>
          <a:p>
            <a:pPr marL="0" indent="0" algn="just">
              <a:buNone/>
            </a:pPr>
            <a:r>
              <a:rPr lang="en-US" sz="1100" dirty="0">
                <a:latin typeface="Georgia" panose="02040502050405020303" pitchFamily="18" charset="0"/>
                <a:ea typeface="Raleway" pitchFamily="34" charset="-122"/>
                <a:cs typeface="Raleway" pitchFamily="34" charset="-120"/>
              </a:rPr>
              <a:t>Enable restaurant owners to manage information, food items, and ingredient customization effectively.</a:t>
            </a:r>
            <a:endParaRPr lang="en-US" sz="1100" dirty="0">
              <a:latin typeface="Georgia" panose="02040502050405020303" pitchFamily="18" charset="0"/>
            </a:endParaRPr>
          </a:p>
        </p:txBody>
      </p:sp>
      <p:sp>
        <p:nvSpPr>
          <p:cNvPr id="21" name="Shape 13">
            <a:extLst>
              <a:ext uri="{FF2B5EF4-FFF2-40B4-BE49-F238E27FC236}">
                <a16:creationId xmlns:a16="http://schemas.microsoft.com/office/drawing/2014/main" id="{397449FA-D6EA-6C27-ED5E-97185206E862}"/>
              </a:ext>
            </a:extLst>
          </p:cNvPr>
          <p:cNvSpPr/>
          <p:nvPr/>
        </p:nvSpPr>
        <p:spPr>
          <a:xfrm>
            <a:off x="6400219" y="2629509"/>
            <a:ext cx="317718" cy="352306"/>
          </a:xfrm>
          <a:prstGeom prst="roundRect">
            <a:avLst>
              <a:gd name="adj" fmla="val 6668"/>
            </a:avLst>
          </a:prstGeom>
          <a:solidFill>
            <a:schemeClr val="accent5">
              <a:lumMod val="40000"/>
              <a:lumOff val="60000"/>
            </a:schemeClr>
          </a:solidFill>
          <a:ln/>
        </p:spPr>
        <p:txBody>
          <a:bodyPr/>
          <a:lstStyle/>
          <a:p>
            <a:endParaRPr lang="en-IN" dirty="0"/>
          </a:p>
        </p:txBody>
      </p:sp>
      <p:sp>
        <p:nvSpPr>
          <p:cNvPr id="22" name="Text 14">
            <a:extLst>
              <a:ext uri="{FF2B5EF4-FFF2-40B4-BE49-F238E27FC236}">
                <a16:creationId xmlns:a16="http://schemas.microsoft.com/office/drawing/2014/main" id="{09BF4DCE-9C79-3F30-D654-9809ED54767E}"/>
              </a:ext>
            </a:extLst>
          </p:cNvPr>
          <p:cNvSpPr/>
          <p:nvPr/>
        </p:nvSpPr>
        <p:spPr>
          <a:xfrm>
            <a:off x="6462772" y="2719864"/>
            <a:ext cx="180856" cy="309086"/>
          </a:xfrm>
          <a:prstGeom prst="rect">
            <a:avLst/>
          </a:prstGeom>
          <a:noFill/>
          <a:ln/>
        </p:spPr>
        <p:txBody>
          <a:bodyPr wrap="none" lIns="0" tIns="0" rIns="0" bIns="0" rtlCol="0" anchor="t"/>
          <a:lstStyle/>
          <a:p>
            <a:pPr marL="0" indent="0" algn="ctr">
              <a:buNone/>
            </a:pPr>
            <a:r>
              <a:rPr lang="en-US" sz="1200" dirty="0">
                <a:latin typeface="Raleway" pitchFamily="2" charset="0"/>
                <a:ea typeface="Prata" pitchFamily="34" charset="-122"/>
                <a:cs typeface="Prata" pitchFamily="34" charset="-120"/>
              </a:rPr>
              <a:t>4</a:t>
            </a:r>
            <a:endParaRPr lang="en-US" sz="1200" dirty="0">
              <a:latin typeface="Raleway" pitchFamily="2" charset="0"/>
            </a:endParaRPr>
          </a:p>
        </p:txBody>
      </p:sp>
      <p:sp>
        <p:nvSpPr>
          <p:cNvPr id="23" name="Text 15">
            <a:extLst>
              <a:ext uri="{FF2B5EF4-FFF2-40B4-BE49-F238E27FC236}">
                <a16:creationId xmlns:a16="http://schemas.microsoft.com/office/drawing/2014/main" id="{BF5314BC-519C-BF8A-69B3-B1F9D8639D83}"/>
              </a:ext>
            </a:extLst>
          </p:cNvPr>
          <p:cNvSpPr/>
          <p:nvPr/>
        </p:nvSpPr>
        <p:spPr>
          <a:xfrm>
            <a:off x="6776205" y="2732261"/>
            <a:ext cx="3068122" cy="321826"/>
          </a:xfrm>
          <a:prstGeom prst="rect">
            <a:avLst/>
          </a:prstGeom>
          <a:noFill/>
          <a:ln/>
        </p:spPr>
        <p:txBody>
          <a:bodyPr wrap="none" lIns="0" tIns="0" rIns="0" bIns="0" rtlCol="0" anchor="t"/>
          <a:lstStyle/>
          <a:p>
            <a:pPr marL="0" indent="0">
              <a:buNone/>
            </a:pPr>
            <a:r>
              <a:rPr lang="en-US" sz="1100" dirty="0">
                <a:solidFill>
                  <a:schemeClr val="accent5">
                    <a:lumMod val="50000"/>
                  </a:schemeClr>
                </a:solidFill>
                <a:latin typeface="Raleway" pitchFamily="2" charset="0"/>
                <a:ea typeface="Prata" pitchFamily="34" charset="-122"/>
                <a:cs typeface="Prata" pitchFamily="34" charset="-120"/>
              </a:rPr>
              <a:t>Administrative Oversight</a:t>
            </a:r>
            <a:endParaRPr lang="en-US" sz="1100" dirty="0">
              <a:solidFill>
                <a:schemeClr val="accent5">
                  <a:lumMod val="50000"/>
                </a:schemeClr>
              </a:solidFill>
              <a:latin typeface="Raleway" pitchFamily="2" charset="0"/>
            </a:endParaRPr>
          </a:p>
        </p:txBody>
      </p:sp>
      <p:sp>
        <p:nvSpPr>
          <p:cNvPr id="24" name="Text 16">
            <a:extLst>
              <a:ext uri="{FF2B5EF4-FFF2-40B4-BE49-F238E27FC236}">
                <a16:creationId xmlns:a16="http://schemas.microsoft.com/office/drawing/2014/main" id="{23965C22-30AD-86C8-CF29-FB7C43484D9D}"/>
              </a:ext>
            </a:extLst>
          </p:cNvPr>
          <p:cNvSpPr/>
          <p:nvPr/>
        </p:nvSpPr>
        <p:spPr>
          <a:xfrm>
            <a:off x="6776205" y="3041200"/>
            <a:ext cx="1996439" cy="584181"/>
          </a:xfrm>
          <a:prstGeom prst="rect">
            <a:avLst/>
          </a:prstGeom>
          <a:noFill/>
          <a:ln/>
        </p:spPr>
        <p:txBody>
          <a:bodyPr wrap="square" lIns="0" tIns="0" rIns="0" bIns="0" rtlCol="0" anchor="t"/>
          <a:lstStyle/>
          <a:p>
            <a:pPr marL="0" indent="0" algn="just">
              <a:buNone/>
            </a:pPr>
            <a:r>
              <a:rPr lang="en-US" sz="1100" dirty="0">
                <a:latin typeface="Georgia" panose="02040502050405020303" pitchFamily="18" charset="0"/>
                <a:ea typeface="Raleway" pitchFamily="34" charset="-122"/>
                <a:cs typeface="Raleway" pitchFamily="34" charset="-120"/>
              </a:rPr>
              <a:t>Facilitate comprehensive control over orders, restaurant listings, and secure payment processing for system administrators.</a:t>
            </a:r>
            <a:endParaRPr lang="en-US" sz="1100" dirty="0">
              <a:latin typeface="Georgia" panose="02040502050405020303" pitchFamily="18" charset="0"/>
            </a:endParaRPr>
          </a:p>
        </p:txBody>
      </p:sp>
      <p:sp>
        <p:nvSpPr>
          <p:cNvPr id="26" name="Shape 13">
            <a:extLst>
              <a:ext uri="{FF2B5EF4-FFF2-40B4-BE49-F238E27FC236}">
                <a16:creationId xmlns:a16="http://schemas.microsoft.com/office/drawing/2014/main" id="{00312A6F-6637-8307-C9D6-ED8CA4807BBD}"/>
              </a:ext>
            </a:extLst>
          </p:cNvPr>
          <p:cNvSpPr/>
          <p:nvPr/>
        </p:nvSpPr>
        <p:spPr>
          <a:xfrm>
            <a:off x="6397169" y="1229143"/>
            <a:ext cx="323819" cy="352307"/>
          </a:xfrm>
          <a:prstGeom prst="roundRect">
            <a:avLst>
              <a:gd name="adj" fmla="val 6668"/>
            </a:avLst>
          </a:prstGeom>
          <a:solidFill>
            <a:schemeClr val="accent5">
              <a:lumMod val="40000"/>
              <a:lumOff val="60000"/>
            </a:schemeClr>
          </a:solidFill>
          <a:ln/>
        </p:spPr>
      </p:sp>
      <p:sp>
        <p:nvSpPr>
          <p:cNvPr id="28" name="TextBox 27">
            <a:extLst>
              <a:ext uri="{FF2B5EF4-FFF2-40B4-BE49-F238E27FC236}">
                <a16:creationId xmlns:a16="http://schemas.microsoft.com/office/drawing/2014/main" id="{2AD3313B-ACAC-D9DD-BC91-875BCD6E4CFF}"/>
              </a:ext>
            </a:extLst>
          </p:cNvPr>
          <p:cNvSpPr txBox="1"/>
          <p:nvPr/>
        </p:nvSpPr>
        <p:spPr>
          <a:xfrm>
            <a:off x="6419850" y="1248908"/>
            <a:ext cx="266700" cy="276999"/>
          </a:xfrm>
          <a:prstGeom prst="rect">
            <a:avLst/>
          </a:prstGeom>
          <a:noFill/>
        </p:spPr>
        <p:txBody>
          <a:bodyPr wrap="square">
            <a:spAutoFit/>
          </a:bodyPr>
          <a:lstStyle/>
          <a:p>
            <a:r>
              <a:rPr lang="en-US" sz="1200" dirty="0">
                <a:latin typeface="Raleway" pitchFamily="2" charset="0"/>
              </a:rPr>
              <a:t>3</a:t>
            </a:r>
            <a:endParaRPr lang="en-IN" sz="1200" dirty="0"/>
          </a:p>
        </p:txBody>
      </p:sp>
      <p:pic>
        <p:nvPicPr>
          <p:cNvPr id="29" name="Image 0" descr="preencoded.png">
            <a:extLst>
              <a:ext uri="{FF2B5EF4-FFF2-40B4-BE49-F238E27FC236}">
                <a16:creationId xmlns:a16="http://schemas.microsoft.com/office/drawing/2014/main" id="{0FB22D53-B9D5-C707-B130-38706DBA4D4A}"/>
              </a:ext>
            </a:extLst>
          </p:cNvPr>
          <p:cNvPicPr>
            <a:picLocks noChangeAspect="1"/>
          </p:cNvPicPr>
          <p:nvPr/>
        </p:nvPicPr>
        <p:blipFill>
          <a:blip r:embed="rId2"/>
          <a:srcRect l="1" r="-242"/>
          <a:stretch/>
        </p:blipFill>
        <p:spPr>
          <a:xfrm>
            <a:off x="0" y="0"/>
            <a:ext cx="3627449" cy="5143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D72FBF34-555D-4F4F-A0BC-D3DF72AE03AE}" type="datetime1">
              <a:rPr lang="en-US" smtClean="0"/>
              <a:pPr/>
              <a:t>6/15/2025</a:t>
            </a:fld>
            <a:endParaRPr lang="en-US"/>
          </a:p>
        </p:txBody>
      </p:sp>
      <p:sp>
        <p:nvSpPr>
          <p:cNvPr id="8" name="Slide Number Placeholder 7"/>
          <p:cNvSpPr>
            <a:spLocks noGrp="1"/>
          </p:cNvSpPr>
          <p:nvPr>
            <p:ph type="sldNum" sz="quarter" idx="12"/>
          </p:nvPr>
        </p:nvSpPr>
        <p:spPr/>
        <p:txBody>
          <a:bodyPr/>
          <a:lstStyle/>
          <a:p>
            <a:fld id="{C3059697-B37D-43E8-AF36-9EEF9FC1981B}" type="slidenum">
              <a:rPr lang="en-US" smtClean="0"/>
              <a:pPr/>
              <a:t>6</a:t>
            </a:fld>
            <a:endParaRPr lang="en-US"/>
          </a:p>
        </p:txBody>
      </p:sp>
      <p:sp>
        <p:nvSpPr>
          <p:cNvPr id="2" name="Title 1">
            <a:extLst>
              <a:ext uri="{FF2B5EF4-FFF2-40B4-BE49-F238E27FC236}">
                <a16:creationId xmlns:a16="http://schemas.microsoft.com/office/drawing/2014/main" id="{D06BC7DD-4A6C-2F66-BEB1-168C8508E7DB}"/>
              </a:ext>
            </a:extLst>
          </p:cNvPr>
          <p:cNvSpPr txBox="1">
            <a:spLocks/>
          </p:cNvSpPr>
          <p:nvPr/>
        </p:nvSpPr>
        <p:spPr>
          <a:xfrm>
            <a:off x="3952207" y="379191"/>
            <a:ext cx="4171010" cy="457200"/>
          </a:xfrm>
          <a:prstGeom prst="rect">
            <a:avLst/>
          </a:prstGeom>
        </p:spPr>
        <p:txBody>
          <a:bodyPr vert="horz" lIns="91440" tIns="45720" rIns="91440" bIns="45720" rtlCol="0" anchor="ctr">
            <a:noAutofit/>
          </a:bodyPr>
          <a:lstStyle/>
          <a:p>
            <a:pPr>
              <a:spcBef>
                <a:spcPct val="0"/>
              </a:spcBef>
              <a:defRPr/>
            </a:pPr>
            <a:r>
              <a:rPr lang="en-US" sz="2800" dirty="0">
                <a:solidFill>
                  <a:schemeClr val="accent5">
                    <a:lumMod val="75000"/>
                  </a:schemeClr>
                </a:solidFill>
                <a:latin typeface="Prata" pitchFamily="34" charset="0"/>
                <a:ea typeface="Prata" pitchFamily="34" charset="-122"/>
                <a:cs typeface="Prata" pitchFamily="34" charset="-120"/>
              </a:rPr>
              <a:t>Key Technologies</a:t>
            </a:r>
            <a:endParaRPr lang="en-US" sz="2800" dirty="0">
              <a:solidFill>
                <a:schemeClr val="accent5">
                  <a:lumMod val="75000"/>
                </a:schemeClr>
              </a:solidFill>
            </a:endParaRPr>
          </a:p>
        </p:txBody>
      </p:sp>
      <p:pic>
        <p:nvPicPr>
          <p:cNvPr id="6" name="Image 1" descr="preencoded.png">
            <a:extLst>
              <a:ext uri="{FF2B5EF4-FFF2-40B4-BE49-F238E27FC236}">
                <a16:creationId xmlns:a16="http://schemas.microsoft.com/office/drawing/2014/main" id="{151898A9-EED1-EF09-21BB-DC142A33AA65}"/>
              </a:ext>
            </a:extLst>
          </p:cNvPr>
          <p:cNvPicPr>
            <a:picLocks noChangeAspect="1"/>
          </p:cNvPicPr>
          <p:nvPr/>
        </p:nvPicPr>
        <p:blipFill>
          <a:blip r:embed="rId3"/>
          <a:stretch>
            <a:fillRect/>
          </a:stretch>
        </p:blipFill>
        <p:spPr>
          <a:xfrm>
            <a:off x="4288512" y="1087099"/>
            <a:ext cx="566976" cy="566976"/>
          </a:xfrm>
          <a:prstGeom prst="rect">
            <a:avLst/>
          </a:prstGeom>
        </p:spPr>
      </p:pic>
      <p:sp>
        <p:nvSpPr>
          <p:cNvPr id="9" name="Text 1">
            <a:extLst>
              <a:ext uri="{FF2B5EF4-FFF2-40B4-BE49-F238E27FC236}">
                <a16:creationId xmlns:a16="http://schemas.microsoft.com/office/drawing/2014/main" id="{4B326FFB-2B03-A487-BD09-62E1529B6C94}"/>
              </a:ext>
            </a:extLst>
          </p:cNvPr>
          <p:cNvSpPr/>
          <p:nvPr/>
        </p:nvSpPr>
        <p:spPr>
          <a:xfrm>
            <a:off x="4054613" y="170372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754A"/>
                </a:solidFill>
                <a:latin typeface="Prata" pitchFamily="34" charset="0"/>
                <a:ea typeface="Prata" pitchFamily="34" charset="-122"/>
                <a:cs typeface="Prata" pitchFamily="34" charset="-120"/>
              </a:rPr>
              <a:t>Spring Boot</a:t>
            </a:r>
            <a:endParaRPr lang="en-US" sz="2200" dirty="0">
              <a:solidFill>
                <a:srgbClr val="15754A"/>
              </a:solidFill>
            </a:endParaRPr>
          </a:p>
        </p:txBody>
      </p:sp>
      <p:sp>
        <p:nvSpPr>
          <p:cNvPr id="10" name="Text 2">
            <a:extLst>
              <a:ext uri="{FF2B5EF4-FFF2-40B4-BE49-F238E27FC236}">
                <a16:creationId xmlns:a16="http://schemas.microsoft.com/office/drawing/2014/main" id="{A4F8D04E-9EC8-B210-CD33-C8CCE92B3ED3}"/>
              </a:ext>
            </a:extLst>
          </p:cNvPr>
          <p:cNvSpPr/>
          <p:nvPr/>
        </p:nvSpPr>
        <p:spPr>
          <a:xfrm>
            <a:off x="4064773" y="2140682"/>
            <a:ext cx="2246194" cy="725806"/>
          </a:xfrm>
          <a:prstGeom prst="rect">
            <a:avLst/>
          </a:prstGeom>
          <a:noFill/>
          <a:ln/>
        </p:spPr>
        <p:txBody>
          <a:bodyPr wrap="square" lIns="0" tIns="0" rIns="0" bIns="0" rtlCol="0" anchor="t"/>
          <a:lstStyle/>
          <a:p>
            <a:pPr marL="0" indent="0" algn="just">
              <a:buNone/>
            </a:pPr>
            <a:r>
              <a:rPr lang="en-US" sz="1200" dirty="0">
                <a:latin typeface="Georgia" panose="02040502050405020303" pitchFamily="18" charset="0"/>
                <a:ea typeface="Raleway" pitchFamily="34" charset="-122"/>
                <a:cs typeface="Raleway" pitchFamily="34" charset="-120"/>
              </a:rPr>
              <a:t>Core backend framework for efficient handling of RESTful APIs and business logic.</a:t>
            </a:r>
            <a:endParaRPr lang="en-US" sz="1200" dirty="0">
              <a:latin typeface="Georgia" panose="02040502050405020303" pitchFamily="18" charset="0"/>
            </a:endParaRPr>
          </a:p>
        </p:txBody>
      </p:sp>
      <p:pic>
        <p:nvPicPr>
          <p:cNvPr id="11" name="Image 2" descr="preencoded.png">
            <a:extLst>
              <a:ext uri="{FF2B5EF4-FFF2-40B4-BE49-F238E27FC236}">
                <a16:creationId xmlns:a16="http://schemas.microsoft.com/office/drawing/2014/main" id="{0501B33B-E3D4-403E-3A54-0A7945EEF312}"/>
              </a:ext>
            </a:extLst>
          </p:cNvPr>
          <p:cNvPicPr>
            <a:picLocks noChangeAspect="1"/>
          </p:cNvPicPr>
          <p:nvPr/>
        </p:nvPicPr>
        <p:blipFill>
          <a:blip r:embed="rId4"/>
          <a:stretch>
            <a:fillRect/>
          </a:stretch>
        </p:blipFill>
        <p:spPr>
          <a:xfrm>
            <a:off x="6705600" y="1087099"/>
            <a:ext cx="566976" cy="566976"/>
          </a:xfrm>
          <a:prstGeom prst="rect">
            <a:avLst/>
          </a:prstGeom>
        </p:spPr>
      </p:pic>
      <p:sp>
        <p:nvSpPr>
          <p:cNvPr id="12" name="Text 3">
            <a:extLst>
              <a:ext uri="{FF2B5EF4-FFF2-40B4-BE49-F238E27FC236}">
                <a16:creationId xmlns:a16="http://schemas.microsoft.com/office/drawing/2014/main" id="{3D13A394-B236-33C1-A368-83BC4916F58D}"/>
              </a:ext>
            </a:extLst>
          </p:cNvPr>
          <p:cNvSpPr/>
          <p:nvPr/>
        </p:nvSpPr>
        <p:spPr>
          <a:xfrm>
            <a:off x="6705600" y="165407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70C0"/>
                </a:solidFill>
                <a:latin typeface="Prata" pitchFamily="34" charset="0"/>
                <a:ea typeface="Prata" pitchFamily="34" charset="-122"/>
                <a:cs typeface="Prata" pitchFamily="34" charset="-120"/>
              </a:rPr>
              <a:t>React</a:t>
            </a:r>
            <a:endParaRPr lang="en-US" sz="2200" dirty="0">
              <a:solidFill>
                <a:srgbClr val="0070C0"/>
              </a:solidFill>
            </a:endParaRPr>
          </a:p>
        </p:txBody>
      </p:sp>
      <p:pic>
        <p:nvPicPr>
          <p:cNvPr id="13" name="Image 3" descr="preencoded.png">
            <a:extLst>
              <a:ext uri="{FF2B5EF4-FFF2-40B4-BE49-F238E27FC236}">
                <a16:creationId xmlns:a16="http://schemas.microsoft.com/office/drawing/2014/main" id="{73A5B89A-AC56-7EF5-408B-E67203C7BCE6}"/>
              </a:ext>
            </a:extLst>
          </p:cNvPr>
          <p:cNvPicPr>
            <a:picLocks noChangeAspect="1"/>
          </p:cNvPicPr>
          <p:nvPr/>
        </p:nvPicPr>
        <p:blipFill>
          <a:blip r:embed="rId5"/>
          <a:stretch>
            <a:fillRect/>
          </a:stretch>
        </p:blipFill>
        <p:spPr>
          <a:xfrm>
            <a:off x="4308435" y="2968085"/>
            <a:ext cx="566976" cy="566976"/>
          </a:xfrm>
          <a:prstGeom prst="rect">
            <a:avLst/>
          </a:prstGeom>
        </p:spPr>
      </p:pic>
      <p:sp>
        <p:nvSpPr>
          <p:cNvPr id="14" name="Text 5">
            <a:extLst>
              <a:ext uri="{FF2B5EF4-FFF2-40B4-BE49-F238E27FC236}">
                <a16:creationId xmlns:a16="http://schemas.microsoft.com/office/drawing/2014/main" id="{B2F68BEF-54AD-66B1-FFBF-D008153C85BC}"/>
              </a:ext>
            </a:extLst>
          </p:cNvPr>
          <p:cNvSpPr/>
          <p:nvPr/>
        </p:nvSpPr>
        <p:spPr>
          <a:xfrm>
            <a:off x="4095253" y="350481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B0F0"/>
                </a:solidFill>
                <a:latin typeface="Prata" pitchFamily="34" charset="0"/>
                <a:ea typeface="Prata" pitchFamily="34" charset="-122"/>
              </a:rPr>
              <a:t>PostgreSQL</a:t>
            </a:r>
            <a:endParaRPr lang="en-US" sz="2200" dirty="0">
              <a:solidFill>
                <a:srgbClr val="00B0F0"/>
              </a:solidFill>
            </a:endParaRPr>
          </a:p>
        </p:txBody>
      </p:sp>
      <p:sp>
        <p:nvSpPr>
          <p:cNvPr id="15" name="Text 6">
            <a:extLst>
              <a:ext uri="{FF2B5EF4-FFF2-40B4-BE49-F238E27FC236}">
                <a16:creationId xmlns:a16="http://schemas.microsoft.com/office/drawing/2014/main" id="{E4C1DFF2-F25A-1A9E-E217-A427A31743BA}"/>
              </a:ext>
            </a:extLst>
          </p:cNvPr>
          <p:cNvSpPr/>
          <p:nvPr/>
        </p:nvSpPr>
        <p:spPr>
          <a:xfrm>
            <a:off x="4060963" y="4019550"/>
            <a:ext cx="2256354" cy="725805"/>
          </a:xfrm>
          <a:prstGeom prst="rect">
            <a:avLst/>
          </a:prstGeom>
          <a:noFill/>
          <a:ln/>
        </p:spPr>
        <p:txBody>
          <a:bodyPr wrap="square" lIns="0" tIns="0" rIns="0" bIns="0" rtlCol="0" anchor="t"/>
          <a:lstStyle/>
          <a:p>
            <a:pPr marL="0" indent="0" algn="just">
              <a:buNone/>
            </a:pPr>
            <a:r>
              <a:rPr lang="en-US" sz="1200" dirty="0">
                <a:latin typeface="Georgia" panose="02040502050405020303" pitchFamily="18" charset="0"/>
                <a:ea typeface="Raleway" pitchFamily="34" charset="-122"/>
                <a:cs typeface="Raleway" pitchFamily="34" charset="-120"/>
              </a:rPr>
              <a:t>Relational database for storing essential application data.</a:t>
            </a:r>
            <a:endParaRPr lang="en-US" sz="1200" dirty="0">
              <a:latin typeface="Georgia" panose="02040502050405020303" pitchFamily="18" charset="0"/>
            </a:endParaRPr>
          </a:p>
        </p:txBody>
      </p:sp>
      <p:pic>
        <p:nvPicPr>
          <p:cNvPr id="16" name="Image 4" descr="preencoded.png">
            <a:extLst>
              <a:ext uri="{FF2B5EF4-FFF2-40B4-BE49-F238E27FC236}">
                <a16:creationId xmlns:a16="http://schemas.microsoft.com/office/drawing/2014/main" id="{B6B1E073-5BF9-74A3-4FA8-5F83AF69FA9C}"/>
              </a:ext>
            </a:extLst>
          </p:cNvPr>
          <p:cNvPicPr>
            <a:picLocks noChangeAspect="1"/>
          </p:cNvPicPr>
          <p:nvPr/>
        </p:nvPicPr>
        <p:blipFill>
          <a:blip r:embed="rId6"/>
          <a:stretch>
            <a:fillRect/>
          </a:stretch>
        </p:blipFill>
        <p:spPr>
          <a:xfrm>
            <a:off x="6705600" y="2968085"/>
            <a:ext cx="566976" cy="566976"/>
          </a:xfrm>
          <a:prstGeom prst="rect">
            <a:avLst/>
          </a:prstGeom>
        </p:spPr>
      </p:pic>
      <p:sp>
        <p:nvSpPr>
          <p:cNvPr id="17" name="Text 7">
            <a:extLst>
              <a:ext uri="{FF2B5EF4-FFF2-40B4-BE49-F238E27FC236}">
                <a16:creationId xmlns:a16="http://schemas.microsoft.com/office/drawing/2014/main" id="{748ADAE2-9113-79D3-FDCF-572DB4C89391}"/>
              </a:ext>
            </a:extLst>
          </p:cNvPr>
          <p:cNvSpPr/>
          <p:nvPr/>
        </p:nvSpPr>
        <p:spPr>
          <a:xfrm>
            <a:off x="6573520" y="3535061"/>
            <a:ext cx="2835235" cy="354330"/>
          </a:xfrm>
          <a:prstGeom prst="rect">
            <a:avLst/>
          </a:prstGeom>
          <a:noFill/>
          <a:ln/>
        </p:spPr>
        <p:txBody>
          <a:bodyPr wrap="none" lIns="0" tIns="0" rIns="0" bIns="0" rtlCol="0" anchor="t"/>
          <a:lstStyle/>
          <a:p>
            <a:pPr marL="0" indent="0" algn="l">
              <a:lnSpc>
                <a:spcPts val="2750"/>
              </a:lnSpc>
              <a:buNone/>
            </a:pPr>
            <a:r>
              <a:rPr lang="en-US" sz="2200" dirty="0">
                <a:solidFill>
                  <a:schemeClr val="accent2"/>
                </a:solidFill>
                <a:latin typeface="Prata" pitchFamily="34" charset="0"/>
                <a:ea typeface="Prata" pitchFamily="34" charset="-122"/>
                <a:cs typeface="Prata" pitchFamily="34" charset="-120"/>
              </a:rPr>
              <a:t>Stripe</a:t>
            </a:r>
            <a:endParaRPr lang="en-US" sz="2200" dirty="0">
              <a:solidFill>
                <a:schemeClr val="accent2"/>
              </a:solidFill>
            </a:endParaRPr>
          </a:p>
        </p:txBody>
      </p:sp>
      <p:sp>
        <p:nvSpPr>
          <p:cNvPr id="29" name="Text 4">
            <a:extLst>
              <a:ext uri="{FF2B5EF4-FFF2-40B4-BE49-F238E27FC236}">
                <a16:creationId xmlns:a16="http://schemas.microsoft.com/office/drawing/2014/main" id="{BBAA2C3D-808A-68B8-4FCB-F15D107AA947}"/>
              </a:ext>
            </a:extLst>
          </p:cNvPr>
          <p:cNvSpPr/>
          <p:nvPr/>
        </p:nvSpPr>
        <p:spPr>
          <a:xfrm>
            <a:off x="6543039" y="2099606"/>
            <a:ext cx="2246194" cy="868479"/>
          </a:xfrm>
          <a:prstGeom prst="rect">
            <a:avLst/>
          </a:prstGeom>
          <a:noFill/>
          <a:ln/>
        </p:spPr>
        <p:txBody>
          <a:bodyPr wrap="square" lIns="0" tIns="0" rIns="0" bIns="0" rtlCol="0" anchor="t"/>
          <a:lstStyle/>
          <a:p>
            <a:pPr marL="0" indent="0" algn="just">
              <a:buNone/>
            </a:pPr>
            <a:r>
              <a:rPr lang="en-US" sz="1200" dirty="0">
                <a:latin typeface="Georgia" panose="02040502050405020303" pitchFamily="18" charset="0"/>
                <a:ea typeface="Raleway" pitchFamily="34" charset="-122"/>
                <a:cs typeface="Raleway" pitchFamily="34" charset="-120"/>
              </a:rPr>
              <a:t>JavaScript library for building the frontend with a component-based architecture.</a:t>
            </a:r>
            <a:endParaRPr lang="en-US" sz="1200" dirty="0">
              <a:latin typeface="Georgia" panose="02040502050405020303" pitchFamily="18" charset="0"/>
            </a:endParaRPr>
          </a:p>
        </p:txBody>
      </p:sp>
      <p:sp>
        <p:nvSpPr>
          <p:cNvPr id="31" name="TextBox 30">
            <a:extLst>
              <a:ext uri="{FF2B5EF4-FFF2-40B4-BE49-F238E27FC236}">
                <a16:creationId xmlns:a16="http://schemas.microsoft.com/office/drawing/2014/main" id="{847D39BA-A0C5-2EB2-E142-A603ED296D6A}"/>
              </a:ext>
            </a:extLst>
          </p:cNvPr>
          <p:cNvSpPr txBox="1"/>
          <p:nvPr/>
        </p:nvSpPr>
        <p:spPr>
          <a:xfrm>
            <a:off x="6442988" y="3966204"/>
            <a:ext cx="2260600" cy="461665"/>
          </a:xfrm>
          <a:prstGeom prst="rect">
            <a:avLst/>
          </a:prstGeom>
          <a:noFill/>
        </p:spPr>
        <p:txBody>
          <a:bodyPr wrap="square">
            <a:spAutoFit/>
          </a:bodyPr>
          <a:lstStyle/>
          <a:p>
            <a:pPr marL="0" indent="0" algn="just">
              <a:buNone/>
            </a:pPr>
            <a:r>
              <a:rPr lang="en-US" sz="1200" dirty="0">
                <a:latin typeface="Georgia" panose="02040502050405020303" pitchFamily="18" charset="0"/>
                <a:ea typeface="Raleway" pitchFamily="34" charset="-122"/>
                <a:cs typeface="Raleway" pitchFamily="34" charset="-120"/>
              </a:rPr>
              <a:t>Payment gateway integration for secure online transactions.</a:t>
            </a:r>
            <a:endParaRPr lang="en-US" sz="1200" dirty="0">
              <a:latin typeface="Georgia" panose="02040502050405020303" pitchFamily="18" charset="0"/>
            </a:endParaRPr>
          </a:p>
        </p:txBody>
      </p:sp>
      <p:pic>
        <p:nvPicPr>
          <p:cNvPr id="32" name="Image 0" descr="preencoded.png">
            <a:extLst>
              <a:ext uri="{FF2B5EF4-FFF2-40B4-BE49-F238E27FC236}">
                <a16:creationId xmlns:a16="http://schemas.microsoft.com/office/drawing/2014/main" id="{BD82A599-A2A6-BC14-0F2D-D6A467F6C693}"/>
              </a:ext>
            </a:extLst>
          </p:cNvPr>
          <p:cNvPicPr>
            <a:picLocks noChangeAspect="1"/>
          </p:cNvPicPr>
          <p:nvPr/>
        </p:nvPicPr>
        <p:blipFill>
          <a:blip r:embed="rId7"/>
          <a:stretch>
            <a:fillRect/>
          </a:stretch>
        </p:blipFill>
        <p:spPr>
          <a:xfrm>
            <a:off x="-1" y="0"/>
            <a:ext cx="3718875" cy="51435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937FC84-F918-26A7-02E1-C1D6058A5C2F}"/>
            </a:ext>
          </a:extLst>
        </p:cNvPr>
        <p:cNvGrpSpPr/>
        <p:nvPr/>
      </p:nvGrpSpPr>
      <p:grpSpPr>
        <a:xfrm>
          <a:off x="0" y="0"/>
          <a:ext cx="0" cy="0"/>
          <a:chOff x="0" y="0"/>
          <a:chExt cx="0" cy="0"/>
        </a:xfrm>
      </p:grpSpPr>
      <p:sp>
        <p:nvSpPr>
          <p:cNvPr id="7" name="Date Placeholder 6">
            <a:extLst>
              <a:ext uri="{FF2B5EF4-FFF2-40B4-BE49-F238E27FC236}">
                <a16:creationId xmlns:a16="http://schemas.microsoft.com/office/drawing/2014/main" id="{F6E4F33C-E946-1B5B-646C-08B3320EAAAC}"/>
              </a:ext>
            </a:extLst>
          </p:cNvPr>
          <p:cNvSpPr>
            <a:spLocks noGrp="1"/>
          </p:cNvSpPr>
          <p:nvPr>
            <p:ph type="dt" sz="half" idx="10"/>
          </p:nvPr>
        </p:nvSpPr>
        <p:spPr/>
        <p:txBody>
          <a:bodyPr/>
          <a:lstStyle/>
          <a:p>
            <a:fld id="{D72FBF34-555D-4F4F-A0BC-D3DF72AE03AE}" type="datetime1">
              <a:rPr lang="en-US" smtClean="0"/>
              <a:pPr/>
              <a:t>6/15/2025</a:t>
            </a:fld>
            <a:endParaRPr lang="en-US"/>
          </a:p>
        </p:txBody>
      </p:sp>
      <p:sp>
        <p:nvSpPr>
          <p:cNvPr id="8" name="Slide Number Placeholder 7">
            <a:extLst>
              <a:ext uri="{FF2B5EF4-FFF2-40B4-BE49-F238E27FC236}">
                <a16:creationId xmlns:a16="http://schemas.microsoft.com/office/drawing/2014/main" id="{A237B2DA-A3D6-32B8-C912-58A8E9F550CE}"/>
              </a:ext>
            </a:extLst>
          </p:cNvPr>
          <p:cNvSpPr>
            <a:spLocks noGrp="1"/>
          </p:cNvSpPr>
          <p:nvPr>
            <p:ph type="sldNum" sz="quarter" idx="12"/>
          </p:nvPr>
        </p:nvSpPr>
        <p:spPr/>
        <p:txBody>
          <a:bodyPr/>
          <a:lstStyle/>
          <a:p>
            <a:fld id="{C3059697-B37D-43E8-AF36-9EEF9FC1981B}" type="slidenum">
              <a:rPr lang="en-US" smtClean="0"/>
              <a:pPr/>
              <a:t>7</a:t>
            </a:fld>
            <a:endParaRPr lang="en-US" dirty="0"/>
          </a:p>
        </p:txBody>
      </p:sp>
      <p:sp>
        <p:nvSpPr>
          <p:cNvPr id="2" name="Title 1">
            <a:extLst>
              <a:ext uri="{FF2B5EF4-FFF2-40B4-BE49-F238E27FC236}">
                <a16:creationId xmlns:a16="http://schemas.microsoft.com/office/drawing/2014/main" id="{CF7D9286-4CBD-071D-FC36-9304F01C80DD}"/>
              </a:ext>
            </a:extLst>
          </p:cNvPr>
          <p:cNvSpPr txBox="1">
            <a:spLocks/>
          </p:cNvSpPr>
          <p:nvPr/>
        </p:nvSpPr>
        <p:spPr>
          <a:xfrm>
            <a:off x="228600" y="28323"/>
            <a:ext cx="4171010" cy="457200"/>
          </a:xfrm>
          <a:prstGeom prst="rect">
            <a:avLst/>
          </a:prstGeom>
        </p:spPr>
        <p:txBody>
          <a:bodyPr vert="horz" lIns="91440" tIns="45720" rIns="91440" bIns="45720" rtlCol="0" anchor="ctr">
            <a:noAutofit/>
          </a:bodyPr>
          <a:lstStyle/>
          <a:p>
            <a:pPr>
              <a:spcBef>
                <a:spcPct val="0"/>
              </a:spcBef>
              <a:defRPr/>
            </a:pPr>
            <a:endParaRPr lang="en-US" sz="2800" dirty="0"/>
          </a:p>
        </p:txBody>
      </p:sp>
      <p:pic>
        <p:nvPicPr>
          <p:cNvPr id="4" name="Picture 3">
            <a:extLst>
              <a:ext uri="{FF2B5EF4-FFF2-40B4-BE49-F238E27FC236}">
                <a16:creationId xmlns:a16="http://schemas.microsoft.com/office/drawing/2014/main" id="{281DE4CE-C291-D75B-9D6D-0492E78B5A76}"/>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4957855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53E9B90-66DA-E061-1EF8-7356C758F4B6}"/>
            </a:ext>
          </a:extLst>
        </p:cNvPr>
        <p:cNvGrpSpPr/>
        <p:nvPr/>
      </p:nvGrpSpPr>
      <p:grpSpPr>
        <a:xfrm>
          <a:off x="0" y="0"/>
          <a:ext cx="0" cy="0"/>
          <a:chOff x="0" y="0"/>
          <a:chExt cx="0" cy="0"/>
        </a:xfrm>
      </p:grpSpPr>
      <p:sp>
        <p:nvSpPr>
          <p:cNvPr id="7" name="Date Placeholder 6">
            <a:extLst>
              <a:ext uri="{FF2B5EF4-FFF2-40B4-BE49-F238E27FC236}">
                <a16:creationId xmlns:a16="http://schemas.microsoft.com/office/drawing/2014/main" id="{E6999A97-27BA-E7BA-0DBF-1F6EBFD2537E}"/>
              </a:ext>
            </a:extLst>
          </p:cNvPr>
          <p:cNvSpPr>
            <a:spLocks noGrp="1"/>
          </p:cNvSpPr>
          <p:nvPr>
            <p:ph type="dt" sz="half" idx="10"/>
          </p:nvPr>
        </p:nvSpPr>
        <p:spPr/>
        <p:txBody>
          <a:bodyPr/>
          <a:lstStyle/>
          <a:p>
            <a:fld id="{D72FBF34-555D-4F4F-A0BC-D3DF72AE03AE}" type="datetime1">
              <a:rPr lang="en-US" smtClean="0"/>
              <a:pPr/>
              <a:t>6/15/2025</a:t>
            </a:fld>
            <a:endParaRPr lang="en-US"/>
          </a:p>
        </p:txBody>
      </p:sp>
      <p:sp>
        <p:nvSpPr>
          <p:cNvPr id="8" name="Slide Number Placeholder 7">
            <a:extLst>
              <a:ext uri="{FF2B5EF4-FFF2-40B4-BE49-F238E27FC236}">
                <a16:creationId xmlns:a16="http://schemas.microsoft.com/office/drawing/2014/main" id="{796E60AE-B12A-060F-D695-014C434A4F15}"/>
              </a:ext>
            </a:extLst>
          </p:cNvPr>
          <p:cNvSpPr>
            <a:spLocks noGrp="1"/>
          </p:cNvSpPr>
          <p:nvPr>
            <p:ph type="sldNum" sz="quarter" idx="12"/>
          </p:nvPr>
        </p:nvSpPr>
        <p:spPr/>
        <p:txBody>
          <a:bodyPr/>
          <a:lstStyle/>
          <a:p>
            <a:fld id="{C3059697-B37D-43E8-AF36-9EEF9FC1981B}" type="slidenum">
              <a:rPr lang="en-US" smtClean="0"/>
              <a:pPr/>
              <a:t>8</a:t>
            </a:fld>
            <a:endParaRPr lang="en-US" dirty="0"/>
          </a:p>
        </p:txBody>
      </p:sp>
      <p:sp>
        <p:nvSpPr>
          <p:cNvPr id="2" name="Title 1">
            <a:extLst>
              <a:ext uri="{FF2B5EF4-FFF2-40B4-BE49-F238E27FC236}">
                <a16:creationId xmlns:a16="http://schemas.microsoft.com/office/drawing/2014/main" id="{6B53B0D1-8452-5BAA-654B-9A9EA8EC6BC8}"/>
              </a:ext>
            </a:extLst>
          </p:cNvPr>
          <p:cNvSpPr txBox="1">
            <a:spLocks/>
          </p:cNvSpPr>
          <p:nvPr/>
        </p:nvSpPr>
        <p:spPr>
          <a:xfrm>
            <a:off x="228600" y="28323"/>
            <a:ext cx="4171010" cy="457200"/>
          </a:xfrm>
          <a:prstGeom prst="rect">
            <a:avLst/>
          </a:prstGeom>
        </p:spPr>
        <p:txBody>
          <a:bodyPr vert="horz" lIns="91440" tIns="45720" rIns="91440" bIns="45720" rtlCol="0" anchor="ctr">
            <a:noAutofit/>
          </a:bodyPr>
          <a:lstStyle/>
          <a:p>
            <a:pPr>
              <a:spcBef>
                <a:spcPct val="0"/>
              </a:spcBef>
              <a:defRPr/>
            </a:pPr>
            <a:endParaRPr lang="en-US" sz="2800" dirty="0"/>
          </a:p>
        </p:txBody>
      </p:sp>
      <p:pic>
        <p:nvPicPr>
          <p:cNvPr id="4" name="Picture 3">
            <a:extLst>
              <a:ext uri="{FF2B5EF4-FFF2-40B4-BE49-F238E27FC236}">
                <a16:creationId xmlns:a16="http://schemas.microsoft.com/office/drawing/2014/main" id="{E58A0D40-FBBB-9294-417E-750B37B4099F}"/>
              </a:ext>
            </a:extLst>
          </p:cNvPr>
          <p:cNvPicPr>
            <a:picLocks noChangeAspect="1"/>
          </p:cNvPicPr>
          <p:nvPr/>
        </p:nvPicPr>
        <p:blipFill>
          <a:blip r:embed="rId3"/>
          <a:stretch>
            <a:fillRect/>
          </a:stretch>
        </p:blipFill>
        <p:spPr>
          <a:xfrm>
            <a:off x="0" y="1"/>
            <a:ext cx="9144000" cy="5183982"/>
          </a:xfrm>
          <a:prstGeom prst="rect">
            <a:avLst/>
          </a:prstGeom>
        </p:spPr>
      </p:pic>
    </p:spTree>
    <p:extLst>
      <p:ext uri="{BB962C8B-B14F-4D97-AF65-F5344CB8AC3E}">
        <p14:creationId xmlns:p14="http://schemas.microsoft.com/office/powerpoint/2010/main" val="1070549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0F56847-69E7-5CB9-810D-E6E9897A05E7}"/>
            </a:ext>
          </a:extLst>
        </p:cNvPr>
        <p:cNvGrpSpPr/>
        <p:nvPr/>
      </p:nvGrpSpPr>
      <p:grpSpPr>
        <a:xfrm>
          <a:off x="0" y="0"/>
          <a:ext cx="0" cy="0"/>
          <a:chOff x="0" y="0"/>
          <a:chExt cx="0" cy="0"/>
        </a:xfrm>
      </p:grpSpPr>
      <p:sp>
        <p:nvSpPr>
          <p:cNvPr id="7" name="Date Placeholder 6">
            <a:extLst>
              <a:ext uri="{FF2B5EF4-FFF2-40B4-BE49-F238E27FC236}">
                <a16:creationId xmlns:a16="http://schemas.microsoft.com/office/drawing/2014/main" id="{473E71EF-2B62-DA2C-E8B7-35B05A6D7AEC}"/>
              </a:ext>
            </a:extLst>
          </p:cNvPr>
          <p:cNvSpPr>
            <a:spLocks noGrp="1"/>
          </p:cNvSpPr>
          <p:nvPr>
            <p:ph type="dt" sz="half" idx="10"/>
          </p:nvPr>
        </p:nvSpPr>
        <p:spPr/>
        <p:txBody>
          <a:bodyPr/>
          <a:lstStyle/>
          <a:p>
            <a:fld id="{D72FBF34-555D-4F4F-A0BC-D3DF72AE03AE}" type="datetime1">
              <a:rPr lang="en-US" smtClean="0"/>
              <a:pPr/>
              <a:t>6/15/2025</a:t>
            </a:fld>
            <a:endParaRPr lang="en-US"/>
          </a:p>
        </p:txBody>
      </p:sp>
      <p:sp>
        <p:nvSpPr>
          <p:cNvPr id="8" name="Slide Number Placeholder 7">
            <a:extLst>
              <a:ext uri="{FF2B5EF4-FFF2-40B4-BE49-F238E27FC236}">
                <a16:creationId xmlns:a16="http://schemas.microsoft.com/office/drawing/2014/main" id="{54FE99D0-80D3-263F-2638-56B07BDFCA23}"/>
              </a:ext>
            </a:extLst>
          </p:cNvPr>
          <p:cNvSpPr>
            <a:spLocks noGrp="1"/>
          </p:cNvSpPr>
          <p:nvPr>
            <p:ph type="sldNum" sz="quarter" idx="12"/>
          </p:nvPr>
        </p:nvSpPr>
        <p:spPr/>
        <p:txBody>
          <a:bodyPr/>
          <a:lstStyle/>
          <a:p>
            <a:fld id="{C3059697-B37D-43E8-AF36-9EEF9FC1981B}" type="slidenum">
              <a:rPr lang="en-US" smtClean="0"/>
              <a:pPr/>
              <a:t>9</a:t>
            </a:fld>
            <a:endParaRPr lang="en-US" dirty="0"/>
          </a:p>
        </p:txBody>
      </p:sp>
      <p:sp>
        <p:nvSpPr>
          <p:cNvPr id="2" name="Title 1">
            <a:extLst>
              <a:ext uri="{FF2B5EF4-FFF2-40B4-BE49-F238E27FC236}">
                <a16:creationId xmlns:a16="http://schemas.microsoft.com/office/drawing/2014/main" id="{63B9E215-825A-4B25-EC4D-1E983935D7BE}"/>
              </a:ext>
            </a:extLst>
          </p:cNvPr>
          <p:cNvSpPr txBox="1">
            <a:spLocks/>
          </p:cNvSpPr>
          <p:nvPr/>
        </p:nvSpPr>
        <p:spPr>
          <a:xfrm>
            <a:off x="228600" y="28323"/>
            <a:ext cx="4171010" cy="457200"/>
          </a:xfrm>
          <a:prstGeom prst="rect">
            <a:avLst/>
          </a:prstGeom>
        </p:spPr>
        <p:txBody>
          <a:bodyPr vert="horz" lIns="91440" tIns="45720" rIns="91440" bIns="45720" rtlCol="0" anchor="ctr">
            <a:noAutofit/>
          </a:bodyPr>
          <a:lstStyle/>
          <a:p>
            <a:pPr>
              <a:spcBef>
                <a:spcPct val="0"/>
              </a:spcBef>
              <a:defRPr/>
            </a:pPr>
            <a:endParaRPr lang="en-US" sz="2800" dirty="0"/>
          </a:p>
        </p:txBody>
      </p:sp>
      <p:pic>
        <p:nvPicPr>
          <p:cNvPr id="4" name="Picture 3">
            <a:extLst>
              <a:ext uri="{FF2B5EF4-FFF2-40B4-BE49-F238E27FC236}">
                <a16:creationId xmlns:a16="http://schemas.microsoft.com/office/drawing/2014/main" id="{54E9307E-3664-E6F5-CDE2-163E5F0B6BF4}"/>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6707466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372</TotalTime>
  <Words>517</Words>
  <Application>Microsoft Office PowerPoint</Application>
  <PresentationFormat>On-screen Show (16:9)</PresentationFormat>
  <Paragraphs>144</Paragraphs>
  <Slides>21</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Bahnschrift SemiLight</vt:lpstr>
      <vt:lpstr>Calibri</vt:lpstr>
      <vt:lpstr>Cambria</vt:lpstr>
      <vt:lpstr>Georgia</vt:lpstr>
      <vt:lpstr>Prata</vt:lpstr>
      <vt:lpstr>Raleway</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Lenovo</dc:creator>
  <cp:lastModifiedBy>Ripan Baidya</cp:lastModifiedBy>
  <cp:revision>44</cp:revision>
  <dcterms:created xsi:type="dcterms:W3CDTF">2019-11-06T10:21:36Z</dcterms:created>
  <dcterms:modified xsi:type="dcterms:W3CDTF">2025-06-15T14:58:53Z</dcterms:modified>
</cp:coreProperties>
</file>